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  <p:sldMasterId id="2147483671" r:id="rId11"/>
  </p:sldMasterIdLst>
  <p:notesMasterIdLst>
    <p:notesMasterId r:id="rId25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67" r:id="rId24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31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4620F7-94C4-4C77-92D6-97CD695B3D9F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Год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2025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Выравнивание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ширине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ВЕЗДЕ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сделано, но справа все равно </a:t>
            </a:r>
            <a:r>
              <a:rPr lang="ru-RU" sz="2000" b="0" u="none" strike="noStrike" baseline="0" dirty="0" err="1">
                <a:solidFill>
                  <a:srgbClr val="000000"/>
                </a:solidFill>
                <a:uFillTx/>
                <a:latin typeface="Arial"/>
              </a:rPr>
              <a:t>энтеры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, поэтому </a:t>
            </a:r>
            <a:r>
              <a:rPr lang="ru-RU" sz="2000" b="0" u="none" strike="noStrike" baseline="0" dirty="0" err="1">
                <a:solidFill>
                  <a:srgbClr val="000000"/>
                </a:solidFill>
                <a:uFillTx/>
                <a:latin typeface="Arial"/>
              </a:rPr>
              <a:t>врядли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что то поменяется. И сверху не менял, все ломается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Выравниевание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. шрифт 20 везде сделать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надо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Лучше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указать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научных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диссертации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, ВКР.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книг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Все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сайты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норм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! 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Не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сделано 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1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ок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Я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написал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будет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выявлять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 smtClean="0">
                <a:solidFill>
                  <a:srgbClr val="000000"/>
                </a:solidFill>
                <a:uFillTx/>
                <a:latin typeface="Arial"/>
              </a:rPr>
              <a:t>закономерность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(поможет выявлять)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Цель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подогнать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ближе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к idef0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задачах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“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telegra-бота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помощи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Python”</a:t>
            </a: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1.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Изучить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…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2.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Спроектировать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..</a:t>
            </a: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3.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Разработать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..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Про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ботов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совсем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верно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поменял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Второй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абзац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твоя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слайде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писать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этого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нужно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постарался убрать здесь речь от своего лица, просто сравнение, чтобы было понятнее что это такое. Ну если что можно убрать</a:t>
            </a:r>
          </a:p>
          <a:p>
            <a:pPr marL="216000" indent="-216000">
              <a:buNone/>
            </a:pP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Сравнение тоже убираем. Лишнее. 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&gt;&gt;&gt; done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Сопоставь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с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актальностью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упростил и сократил текст почти в 2 раза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да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</a:t>
            </a:r>
            <a:r>
              <a:rPr lang="en-US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сократил как мог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Много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Сделай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таблицу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что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есть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в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каком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боте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основе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ее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выяви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что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должен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сделать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&gt;&gt;&gt;&gt;&gt;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не очень понимаю,</a:t>
            </a:r>
            <a:r>
              <a:rPr lang="ru-RU" sz="2000" b="0" u="none" strike="noStrike" baseline="0" dirty="0">
                <a:solidFill>
                  <a:srgbClr val="000000"/>
                </a:solidFill>
                <a:uFillTx/>
                <a:latin typeface="Arial"/>
              </a:rPr>
              <a:t> как это вообще сделать, если по итогу я не наследую ничего от других аналогов, просто сравниваю их со своим концептом и говорю, в чем мой продукт лучше, чем другие аналоги с тем же </a:t>
            </a:r>
            <a:r>
              <a:rPr lang="ru-RU" sz="2000" b="0" u="none" strike="noStrike" baseline="0" dirty="0" err="1">
                <a:solidFill>
                  <a:srgbClr val="000000"/>
                </a:solidFill>
                <a:uFillTx/>
                <a:latin typeface="Arial"/>
              </a:rPr>
              <a:t>назначанием</a:t>
            </a:r>
            <a:endParaRPr lang="ru-RU" sz="2000" b="0" u="none" strike="noStrike" baseline="0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https://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appstudio.org/wp-content/uploads/2015/10/Snimok-ekrana-2015-10-22-v-16.15.58.png &gt;&gt;&gt;&gt;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посмотрю,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что с этим можно сделать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Снова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текст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речь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Более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формально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И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сократить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&gt;&gt;&gt;&gt;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сделано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Лучше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указать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научных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работ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: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диссертации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, ВКР.</a:t>
            </a:r>
          </a:p>
          <a:p>
            <a:pPr marL="216000" indent="-216000">
              <a:buNone/>
            </a:pP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Несколько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книг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.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Все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сайты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норм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! </a:t>
            </a:r>
          </a:p>
          <a:p>
            <a:pPr marL="216000" indent="-216000">
              <a:buNone/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Не 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сделано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&gt;&gt;&gt;&gt;&gt;&gt;&gt;&gt;&gt;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добавил книгу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по питону, 2 статьи из журналов научных и как эксперимент добавил закон «О персональных данных», который используется в </a:t>
            </a:r>
            <a:r>
              <a:rPr lang="en-US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IDEF0</a:t>
            </a:r>
            <a:r>
              <a:rPr lang="ru-RU" sz="2000" b="0" u="none" strike="noStrike" baseline="0" dirty="0" smtClean="0">
                <a:solidFill>
                  <a:srgbClr val="000000"/>
                </a:solidFill>
                <a:uFillTx/>
                <a:latin typeface="Arial"/>
              </a:rPr>
              <a:t> как контроль. Как будто бы это будет логично. Ну если что уберу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2591D9-F018-42FC-97D7-BA2B7B5FE1A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5EE3DE-1314-4605-9366-116F3F1726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6A86290-7733-4069-A286-2BB1473346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CF91ACC-668A-47E5-9AAA-084E5558E7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1CF416C-FD11-45A9-92F1-1E010CC135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D0E051E-D0E0-4208-A50F-AD4854577C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4D1954-49CA-4DB4-BF90-F7DA7D9BDD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AD8F38-2B7A-40E0-88A0-9A96A09F4E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7A8AB7-0F85-4D3C-A81F-BFE071835E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C73371-E68F-434D-B14D-B3C5CA9F5C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0D9C4C-7C7D-4ECE-989E-158D9EEA1D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3F7AC8-683D-44E7-9600-E59156A8CB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6CFB77-A64E-424B-90F5-9861A7E933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D6380A-7A38-44F8-81B8-22572322F1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1EBD47-5A1E-4012-A400-3E2E0901234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22462F-FE40-436C-9D8B-1F736F8E2DB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D0A7CE-C58D-4681-8D0E-26912E9637F0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125D79-E289-4FC8-A1D3-D635D3E1A1A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521CF1-662F-4D4E-84B2-2C99C6DDB9C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93689F-73D0-4462-A2BB-12277115A8E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CAA084-E488-40D2-9AB8-0FD4B49C8CA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ACEAB0-24EA-42A3-9D1F-1B3EA90B65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1D522A-50AB-474E-A0A7-8ADE5A0949C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EC86C-908C-48DA-98F9-D50E5455E2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9DA527-F3C8-4473-B43D-E7DB6EE3E56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3"/>
          <p:cNvSpPr/>
          <p:nvPr/>
        </p:nvSpPr>
        <p:spPr>
          <a:xfrm>
            <a:off x="1792310" y="268717"/>
            <a:ext cx="8606778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Департамент образования и науки города Москвы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ГБОУ 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4032" y="3512349"/>
            <a:ext cx="9867282" cy="38486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just" defTabSz="914400">
              <a:lnSpc>
                <a:spcPct val="100000"/>
              </a:lnSpc>
              <a:buNone/>
            </a:pP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Бот для анализа эмоционального состояния «</a:t>
            </a:r>
            <a:r>
              <a:rPr lang="en-US" sz="2800" b="1" u="none" strike="noStrike" dirty="0" err="1">
                <a:solidFill>
                  <a:schemeClr val="dk1"/>
                </a:solidFill>
                <a:uFillTx/>
                <a:latin typeface="Arial"/>
              </a:rPr>
              <a:t>Moodly</a:t>
            </a: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»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5194681" y="6342120"/>
            <a:ext cx="1802035" cy="39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Москва, 2025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Прямоугольник 6"/>
          <p:cNvSpPr/>
          <p:nvPr/>
        </p:nvSpPr>
        <p:spPr>
          <a:xfrm>
            <a:off x="8041064" y="4140402"/>
            <a:ext cx="4316927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0" i="1" u="none" strike="noStrike" dirty="0">
                <a:solidFill>
                  <a:srgbClr val="000000"/>
                </a:solidFill>
                <a:uFillTx/>
                <a:latin typeface="Arial"/>
              </a:rPr>
              <a:t>Выполнил:</a:t>
            </a: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Бердников Артем,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Ученик 10 «А» класса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ГБОУ «Школа Глория»</a:t>
            </a:r>
          </a:p>
          <a:p>
            <a:pPr algn="just" defTabSz="914400">
              <a:lnSpc>
                <a:spcPct val="100000"/>
              </a:lnSpc>
            </a:pPr>
            <a:r>
              <a:rPr lang="ru-RU" sz="2000" b="0" i="1" u="none" strike="noStrike" dirty="0">
                <a:solidFill>
                  <a:srgbClr val="000000"/>
                </a:solidFill>
                <a:uFillTx/>
                <a:latin typeface="Arial"/>
              </a:rPr>
              <a:t>Научный руководитель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: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Зацепина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Маргарита Викторовна,</a:t>
            </a:r>
          </a:p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Учитель ГБОУ 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8" name="image1.png"/>
          <p:cNvPicPr/>
          <p:nvPr/>
        </p:nvPicPr>
        <p:blipFill>
          <a:blip r:embed="rId3"/>
          <a:stretch/>
        </p:blipFill>
        <p:spPr>
          <a:xfrm>
            <a:off x="5138638" y="1319989"/>
            <a:ext cx="1914120" cy="18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57DB43-F37D-417F-AD68-66254CAFB4A5}" type="slidenum"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19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Заключение</a:t>
            </a: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	Цель проекта достигнута, все задачи выполнены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Изучена техническая литература по теме и основными концепции создания Telegram-ботов на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Python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Спроектирован чат-бот для отслеживания эмоционального состояния, в котором пользователь может удобно и без лишней траты времени проходить ежедневные опросы.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Разработан и протестирован сам Telegram-бот.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ADDC4F-AE8B-422C-B049-F2F598942000}" type="slidenum"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Список 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467915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Байкова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, К. Д. АНАЛИЗ И РАЗРАБОТКА ФУНКЦИОНАЛЬНОГО TELEGRAM-БОТА / К. Д. </a:t>
            </a:r>
            <a:r>
              <a:rPr lang="ru-RU" sz="2000" dirty="0" err="1">
                <a:solidFill>
                  <a:schemeClr val="dk1"/>
                </a:solidFill>
                <a:latin typeface="Arial"/>
              </a:rPr>
              <a:t>Байкова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, П. А. Медведева // Молодой исследователь Дона. – 2021. – № 6. – С. 15-20. – ISSN 2500-1779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В Новосибирске создали браслет для определения эмоционального состояния : сайт. – URL: https://dzen.ru/a/Zdw6ABdZ2VlWwRBk (дата обращения: 19.01.2025)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Какие бывают Телеграм‑боты и для чего они нужны : сайт. – URL: https://practicum.yandex.ru/blog/telegram-boty-kak-rabotayut-i-kak-nastroit/ (дата обращения: 19.01.2025)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Курс "Телеграм-боты на </a:t>
            </a:r>
            <a:r>
              <a:rPr lang="ru-RU" sz="2000" dirty="0" err="1">
                <a:solidFill>
                  <a:schemeClr val="dk1"/>
                </a:solidFill>
                <a:latin typeface="Arial"/>
              </a:rPr>
              <a:t>Python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 и </a:t>
            </a:r>
            <a:r>
              <a:rPr lang="ru-RU" sz="2000" dirty="0" err="1">
                <a:solidFill>
                  <a:schemeClr val="dk1"/>
                </a:solidFill>
                <a:latin typeface="Arial"/>
              </a:rPr>
              <a:t>AIOgram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" : сайт. – URL: https://stepik.org/120924 (дата обращения: 19.01.2025)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Любанович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, Б. Простой </a:t>
            </a:r>
            <a:r>
              <a:rPr lang="ru-RU" sz="2000" dirty="0" err="1">
                <a:solidFill>
                  <a:schemeClr val="dk1"/>
                </a:solidFill>
                <a:latin typeface="Arial"/>
              </a:rPr>
              <a:t>Python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 Современный стиль программирования. / Б. </a:t>
            </a:r>
            <a:r>
              <a:rPr lang="ru-RU" sz="2000" dirty="0" err="1">
                <a:solidFill>
                  <a:schemeClr val="dk1"/>
                </a:solidFill>
                <a:latin typeface="Arial"/>
              </a:rPr>
              <a:t>Любанович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 – Санкт-Петербург : Питер, 2016. – 477 с. – ISBN 978-5-496-02088-6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.</a:t>
            </a:r>
            <a:endParaRPr lang="ru-RU" sz="2000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Список 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525972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+mj-lt"/>
              <a:buAutoNum type="arabicPeriod" startAt="6"/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О персональных данных : Федеральный закон от 27.07.2006 N 152-ФЗ // Собрание законодательства РФ. – 2006. –  № 31, ч. 1. – Ст. 3451.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6"/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Что такое бот в Telegram: виды и функции : сайт. – URL: https://gb.ru/blog/chto-takoe-telegram/ (дата обращения: 19.01.2025)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6"/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Шумилина, М. А. РАЗРАБОТКА ЧАТ-БОТА НА ЯЗЫКЕ ПРОГРАММИРОВАНИЯ PYTHON В МЕССЕНДЖЕРЕ «TELEGRAM» / М. А. Шумилина, А. В. Коробко // Научные известия. – 2022. – № 28. – С. 47-54. – ISSN 2413–6492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6"/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aiogram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 : сайт. – URL: https://aiogram.dev/ (дата обращения: 19.01.2025)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6"/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BotFather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 : сайт. – URL: https://telegram.me/BotFather (дата обращения: 19.01.2025)</a:t>
            </a:r>
          </a:p>
          <a:p>
            <a:pPr marL="457200" indent="-457200"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6"/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Python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 : сайт. – URL: https://www.python.org/ (дата обращения: 19.01.2025)</a:t>
            </a:r>
            <a:endParaRPr lang="ru-RU" sz="2000" dirty="0">
              <a:solidFill>
                <a:schemeClr val="dk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9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87320" y="26640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Times New Roman"/>
              </a:rPr>
              <a:t>Спасибо за внимание!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2A7E303-9FA7-4CC2-9CFB-94FC98B02344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Актуальность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90880" y="1154160"/>
            <a:ext cx="11238480" cy="538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45000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 современном мире человек живёт в постоянном напряжении и стрессе.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Отслеживание и запись состояния за день, а также анализ его изменения, наведёт человека на мысли: “что я сделал сегодня такого, из-за чего мое состояние хуже, чем вчера?” или “чем я занимался, что я чувствую себя лучше, чем на прошлой неделе?”. Таким образом,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бот поможет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выявлять закономерности своего хорошего самочувствия и пребывать в нем чаще.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838080" y="2933640"/>
            <a:ext cx="10515240" cy="358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1" u="none" strike="noStrike" dirty="0">
                <a:solidFill>
                  <a:schemeClr val="dk1"/>
                </a:solidFill>
                <a:uFillTx/>
                <a:latin typeface="Arial"/>
              </a:rPr>
              <a:t>Задачи: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1. Изучить техническую литературу по теме и ознакомиться с основными концепциями создания Telegram-бота при помощи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Python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его возможным функционалом, программными решениями.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2. 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Спроектировать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чат-бота для отслеживания эмоционального состояния, в котором пользователь тратил бы наименьшее время из возможного для прохождения опросов.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3.  Разработать и протестировать Telegram-бот.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Объект 2"/>
          <p:cNvSpPr/>
          <p:nvPr/>
        </p:nvSpPr>
        <p:spPr>
          <a:xfrm>
            <a:off x="838080" y="1469687"/>
            <a:ext cx="10515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1" u="none" strike="noStrike" dirty="0">
                <a:solidFill>
                  <a:schemeClr val="dk1"/>
                </a:solidFill>
                <a:uFillTx/>
                <a:latin typeface="Arial"/>
              </a:rPr>
              <a:t>Цель: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Создать удобного и простого в использовании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-бота, который будет проводить ежедневные опросы, собирать данные о настроении пользователей и помогать в поддержании эмоционального равновесия.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Заголовок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Цель и задачи проекта</a:t>
            </a:r>
            <a:r>
              <a:rPr sz="2800"/>
              <a:t/>
            </a:r>
            <a:br>
              <a:rPr sz="2800"/>
            </a:b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53D2E6-2525-4821-833F-C88F0C0929B2}" type="slidenum"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185400"/>
            <a:ext cx="10515240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Что такое </a:t>
            </a:r>
            <a:r>
              <a:rPr lang="en-US" sz="2800" b="0" u="none" strike="noStrike">
                <a:solidFill>
                  <a:schemeClr val="dk1"/>
                </a:solidFill>
                <a:uFillTx/>
                <a:latin typeface="Arial"/>
              </a:rPr>
              <a:t>Telegram-</a:t>
            </a: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боты и в чем принцип их работы?</a:t>
            </a: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91160" y="1230480"/>
            <a:ext cx="6956986" cy="538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457200" indent="450000"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Telegram-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б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от — это небольшое приложение, которое самостоятельно выполняет заранее созданные задачи без участия пользователя. Telegram-бот умеет делать всё, что мог бы делать человек в чате: отвечать на вопросы, присылать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файлы или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ссылки на сайты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en-US" sz="20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86" name="Picture 4" descr="Picture background"/>
          <p:cNvPicPr/>
          <p:nvPr/>
        </p:nvPicPr>
        <p:blipFill>
          <a:blip r:embed="rId3"/>
          <a:stretch/>
        </p:blipFill>
        <p:spPr>
          <a:xfrm>
            <a:off x="6343560" y="1690560"/>
            <a:ext cx="6455520" cy="403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Прямоугольник 6"/>
          <p:cNvSpPr/>
          <p:nvPr/>
        </p:nvSpPr>
        <p:spPr>
          <a:xfrm>
            <a:off x="8370360" y="5616360"/>
            <a:ext cx="240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Рисунок 1 - </a:t>
            </a: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Telegram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Moodly – бот для отслеживания эмоционального состояния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352160"/>
            <a:ext cx="10952405" cy="4824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450000" algn="just"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 последнее время все большую популярность набирают боты, помогающие пользователям в заботе о себе.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Moodly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-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бот, который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со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бирает данные о настроении пользователя и помогает в поддержании эмоционального равновесия.</a:t>
            </a:r>
          </a:p>
          <a:p>
            <a:pPr indent="450000" algn="just" defTabSz="9144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Бот ежедневно, в выбранное время, опрашивает пользователя о его самочувствии, используя простую шкалу оценки. Полученные данные сохраняются, а в конце недели бот предоставляет статистику, сравнивая ее с результатами прошлой недели. Например: "На этой неделе ваше состояние было лучше на 30%! Так держать!".</a:t>
            </a:r>
            <a:r>
              <a:rPr lang="ru-RU" sz="2000" dirty="0">
                <a:solidFill>
                  <a:schemeClr val="dk1"/>
                </a:solidFill>
                <a:latin typeface="Calibri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Таким образом, бот дает пользователю мотивацию поддерживать и улучшать свое настроение.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1" y="1600200"/>
            <a:ext cx="6872774" cy="512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algn="just" defTabSz="9144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Мобильное приложение «Дневник –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Трекер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настроения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Daylio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»: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450000" algn="just" defTabSz="914400">
              <a:lnSpc>
                <a:spcPct val="15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П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риложение имеет больше 10 млн скачиваний. Оно предоставляет обширный функционал, но в нем есть реклама. Для ее отключения и использования полного функционала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Daylio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нужно приобрести премиум подписку.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450000" algn="just" defTabSz="914400">
              <a:lnSpc>
                <a:spcPct val="13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Главное преимущество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Moodly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 в том, что это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Telegram-бот. В России Telegram является одной из самых популярных социальных сетей. Гораздо удобнее, когда все нужное собрано в одном приложении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2" name="Рисунок 4"/>
          <p:cNvPicPr/>
          <p:nvPr/>
        </p:nvPicPr>
        <p:blipFill>
          <a:blip r:embed="rId3"/>
          <a:srcRect l="5901" t="8983" r="7690" b="942"/>
          <a:stretch/>
        </p:blipFill>
        <p:spPr>
          <a:xfrm>
            <a:off x="8201160" y="1879560"/>
            <a:ext cx="3409560" cy="3330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Прямоугольник 5"/>
          <p:cNvSpPr/>
          <p:nvPr/>
        </p:nvSpPr>
        <p:spPr>
          <a:xfrm>
            <a:off x="8867879" y="5414040"/>
            <a:ext cx="2368871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- </a:t>
            </a:r>
            <a:r>
              <a:rPr lang="en-US" sz="2000" b="0" u="none" strike="noStrike" dirty="0" err="1">
                <a:solidFill>
                  <a:srgbClr val="000000"/>
                </a:solidFill>
                <a:uFillTx/>
                <a:latin typeface="Arial"/>
              </a:rPr>
              <a:t>Daylio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621000"/>
            <a:ext cx="10515240" cy="1004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611000"/>
            <a:ext cx="7019640" cy="558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 startAt="2"/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Браслет для определения изменения эмоционального состояния: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	Браслет настраивается для конкретного пользователя.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И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змеряет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вариабельность сердечного ритма и кожно-гальваническую реакцию, выставляет эталонные параметры эмоционального состояния. При ношении браслет оценивает сигналы с датчиков и сравнивает их с эталонными.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	Это устройство хоть и кажется аналогом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Moodly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но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они очень различаются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: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браслет автоматизирован и следит за изменением физиологических проявлений стресса, а при прохождении опросов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Moodly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пользователь записывает свое личное мнение о своем состоянии.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6" name="Рисунок 5"/>
          <p:cNvPicPr/>
          <p:nvPr/>
        </p:nvPicPr>
        <p:blipFill>
          <a:blip r:embed="rId3"/>
          <a:stretch/>
        </p:blipFill>
        <p:spPr>
          <a:xfrm>
            <a:off x="7969680" y="2285640"/>
            <a:ext cx="4024440" cy="290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Прямоугольник 6"/>
          <p:cNvSpPr/>
          <p:nvPr/>
        </p:nvSpPr>
        <p:spPr>
          <a:xfrm>
            <a:off x="8442362" y="5327280"/>
            <a:ext cx="3079076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>
                <a:solidFill>
                  <a:srgbClr val="000000"/>
                </a:solidFill>
                <a:uFillTx/>
                <a:latin typeface="Arial"/>
              </a:rPr>
              <a:t>3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 – устройство умного браслета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55222B-71C3-42F0-A83E-44C41CBF5D17}" type="slidenum"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4400" b="0" u="none" strike="noStrike" dirty="0">
                <a:solidFill>
                  <a:schemeClr val="dk1"/>
                </a:solidFill>
                <a:uFillTx/>
                <a:latin typeface="Times New Roman"/>
              </a:rPr>
              <a:t>Практическая реализация</a:t>
            </a:r>
            <a:endParaRPr lang="ru-RU" sz="4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9" name="AutoShape 6"/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0" name="AutoShape 4"/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6645444" y="1862665"/>
            <a:ext cx="4776822" cy="3443391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19FC78B-577F-4B08-9FBF-DCF65F3A77A1}" type="slidenum">
              <a:t>8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60" y="1825560"/>
            <a:ext cx="5159746" cy="3480496"/>
          </a:xfrm>
          <a:prstGeom prst="rect">
            <a:avLst/>
          </a:prstGeom>
        </p:spPr>
      </p:pic>
      <p:sp>
        <p:nvSpPr>
          <p:cNvPr id="9" name="Прямоугольник 5"/>
          <p:cNvSpPr/>
          <p:nvPr/>
        </p:nvSpPr>
        <p:spPr>
          <a:xfrm>
            <a:off x="7253168" y="5650088"/>
            <a:ext cx="3927022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Рисунок 4 – Фрагмент кода (обработчик нажатия кнопок)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Прямоугольник 5"/>
          <p:cNvSpPr/>
          <p:nvPr/>
        </p:nvSpPr>
        <p:spPr>
          <a:xfrm>
            <a:off x="1563946" y="5677051"/>
            <a:ext cx="356137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Рисунок 3 – Фрагмент кода (ежедневный опрос)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Перспективы развития проекта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Е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сли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Moodly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хорошо себя зарекомендует, в него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будут интегрированы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: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>
                <a:solidFill>
                  <a:schemeClr val="dk1"/>
                </a:solidFill>
                <a:latin typeface="Arial"/>
              </a:rPr>
              <a:t>К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омментарии и заметки как часть прохождения опроса.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В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недельных результатах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нейросеть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соберет все комментарии в один текст, «сожмет» его и направит пользователю.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Н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которая будет общаться с пользователем, поддерживать и давать мотивацию.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Появится возможность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рассказать о наболевшем или о своих успехов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Выбор часового пояса.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Поддержку нескольких языков.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F58A43-43ED-4486-B77D-884EAC1F1E69}" type="slidenum"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Words>1063</Words>
  <Application>Microsoft Office PowerPoint</Application>
  <PresentationFormat>Широкоэкранный</PresentationFormat>
  <Paragraphs>103</Paragraphs>
  <Slides>13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13</vt:i4>
      </vt:variant>
    </vt:vector>
  </HeadingPairs>
  <TitlesOfParts>
    <vt:vector size="31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Бот для анализа эмоционального состояния «Moodly»</vt:lpstr>
      <vt:lpstr>Актуальность </vt:lpstr>
      <vt:lpstr>Презентация PowerPoint</vt:lpstr>
      <vt:lpstr>Что такое Telegram-боты и в чем принцип их работы?</vt:lpstr>
      <vt:lpstr>Moodly – бот для отслеживания эмоционального состояния </vt:lpstr>
      <vt:lpstr>Обзор аналогов</vt:lpstr>
      <vt:lpstr>Обзор аналогов</vt:lpstr>
      <vt:lpstr>Практическая реализация</vt:lpstr>
      <vt:lpstr>Перспективы развития проекта </vt:lpstr>
      <vt:lpstr>Заключение</vt:lpstr>
      <vt:lpstr>Список литературы </vt:lpstr>
      <vt:lpstr>Список литературы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отслеживания эмоционального состояния Moodly</dc:title>
  <dc:subject/>
  <dc:creator>Артем Бердников</dc:creator>
  <dc:description/>
  <cp:lastModifiedBy>artemiS</cp:lastModifiedBy>
  <cp:revision>64</cp:revision>
  <dcterms:created xsi:type="dcterms:W3CDTF">2024-01-18T13:47:34Z</dcterms:created>
  <dcterms:modified xsi:type="dcterms:W3CDTF">2025-01-22T23:48:56Z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