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leancode-ws.tistory.com/108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koreascience.kr/article/CFKO200808355727785.pdf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dbpia.co.kr/journal/articleDetail?nodeId=NODE02370562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ihub.or.kr/aihubdata/data/view.do?currMenu=115&amp;amp;topMenu=100&amp;amp;aihubDataSe=realm&amp;amp;dataSetSn=126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병렬 코퍼스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20220951</a:t>
            </a:r>
            <a:r>
              <a:rPr lang="ko-KR" altLang="en-US"/>
              <a:t> 이호원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355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534226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병렬 코퍼스란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2개 국어 이상의 번역된 문서를 모은 말뭉치를 병렬말뭉치(parallel corpus, 병렬 코퍼스)라 부른다.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병렬말뭉치는 문장 대 문장 혹은 문단 대 문단으로 구축되어 있다.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병렬말뭉치는 언어 간의 대조 분석, 번역 연구에 활용된다.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출처</a:t>
            </a:r>
            <a:r>
              <a:rPr lang="en-US" altLang="ko-KR"/>
              <a:t>:Wikipedia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9025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5858781" cy="1143000"/>
          </a:xfrm>
        </p:spPr>
        <p:txBody>
          <a:bodyPr/>
          <a:p>
            <a:pPr lvl="0">
              <a:defRPr/>
            </a:pPr>
            <a:r>
              <a:rPr lang="ko-KR" altLang="en-US"/>
              <a:t>병렬코퍼스의 주의점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직역을 한 것 위주로 모은 것이 좋다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원문과 번역문의 표시를 명확하게 해야한다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6007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6153601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병렬 코퍼스 제작 프로세스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35551" y="1658506"/>
            <a:ext cx="10575101" cy="48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925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6788603" cy="1143000"/>
          </a:xfrm>
        </p:spPr>
        <p:txBody>
          <a:bodyPr/>
          <a:p>
            <a:pPr lvl="0">
              <a:defRPr/>
            </a:pPr>
            <a:r>
              <a:rPr lang="ko-KR" altLang="en-US"/>
              <a:t>병렬 코퍼스 제작 프로세스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자세한건 여기에</a:t>
            </a:r>
            <a:endParaRPr lang="ko-KR" altLang="en-US"/>
          </a:p>
          <a:p>
            <a:pPr lvl="0">
              <a:defRPr/>
            </a:pPr>
            <a:r>
              <a:rPr lang="ko-KR" altLang="en-US">
                <a:hlinkClick r:id="rId2"/>
              </a:rPr>
              <a:t>https://cleancode-ws.tistory.com/108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9389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병렬 코퍼스를 이용해 기계 번역 오류 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hlinkClick r:id="rId2"/>
              </a:rPr>
              <a:t>https://koreascience.kr/article/CFKO200808355727785.pdf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논문은 한국어</a:t>
            </a:r>
            <a:r>
              <a:rPr lang="en-US" altLang="ko-KR"/>
              <a:t>-</a:t>
            </a:r>
            <a:r>
              <a:rPr lang="ko-KR" altLang="en-US"/>
              <a:t>중국어의 병렬 코퍼스를 쓴거인데 중국어 대신 일본어로 바꾸면 될 거 같아서 가지고 왔습니다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18191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그외 조사했는데 제대로 못 쓴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hlinkClick r:id="rId2"/>
              </a:rPr>
              <a:t>https://www.dbpia.co.kr/journal/articleDetail?nodeId=NODE02370562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교수님이 알려주신 </a:t>
            </a:r>
            <a:r>
              <a:rPr lang="en-US" altLang="ko-KR"/>
              <a:t>DBpia</a:t>
            </a:r>
            <a:r>
              <a:rPr lang="ko-KR" altLang="en-US"/>
              <a:t>인데 돈을 내야해서 이용을 할 수가 없었습니다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30729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기타 써 볼만한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hlinkClick r:id="rId2"/>
              </a:rPr>
              <a:t>https://www.aihub.or.kr/aihubdata/data/view.do?currMenu=115&amp;topMenu=100&amp;aihubDataSe=realm&amp;dataSetSn=126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AI Hub</a:t>
            </a:r>
            <a:r>
              <a:rPr lang="ko-KR" altLang="en-US"/>
              <a:t>사이트고</a:t>
            </a:r>
            <a:r>
              <a:rPr lang="en-US" altLang="ko-KR"/>
              <a:t>,</a:t>
            </a:r>
            <a:r>
              <a:rPr lang="ko-KR" altLang="en-US"/>
              <a:t> 한영 병렬코퍼스로 예시같은게 있어서 가져옴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2552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3844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</ep:Words>
  <ep:PresentationFormat>화면 슬라이드 쇼(4:3)</ep:PresentationFormat>
  <ep:Paragraphs>26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병렬 코퍼스</vt:lpstr>
      <vt:lpstr>병렬 코퍼스란?</vt:lpstr>
      <vt:lpstr>병렬코퍼스의 주의점</vt:lpstr>
      <vt:lpstr>병렬 코퍼스 제작 프로세스</vt:lpstr>
      <vt:lpstr>병렬 코퍼스 제작 프로세스</vt:lpstr>
      <vt:lpstr>병렬 코퍼스를 이용해 기계 번역 오류 탐지</vt:lpstr>
      <vt:lpstr>그외 조사했는데 제대로 못 쓴 것</vt:lpstr>
      <vt:lpstr>기타 써 볼만한 자료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2023-11-06T13:07:10.993</dcterms:created>
  <dc:creator>Samsung</dc:creator>
  <cp:lastModifiedBy>Samsung</cp:lastModifiedBy>
  <dcterms:modified xsi:type="dcterms:W3CDTF">2023-11-06T14:03:55.884</dcterms:modified>
  <cp:revision>14</cp:revision>
  <dc:title>병렬 코퍼스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