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 sz="2600"/>
              <a:t>dudtjakdl/OpenNMT-Korean-To-English</a:t>
            </a:r>
            <a:endParaRPr lang="ko-KR" altLang="en-US" sz="2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20220951</a:t>
            </a:r>
            <a:r>
              <a:rPr lang="ko-KR" altLang="en-US"/>
              <a:t> 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3756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미리 적습니다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별 큰 소득이 없습니다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14378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 sz="2600"/>
              <a:t>OpenNMT-Korean-To-English(</a:t>
            </a:r>
            <a:r>
              <a:rPr lang="ko-KR" altLang="en-US" sz="2600"/>
              <a:t>교수님이 찾아주신 그 깃허브</a:t>
            </a:r>
            <a:r>
              <a:rPr lang="en-US" altLang="ko-KR" sz="2600"/>
              <a:t>)</a:t>
            </a:r>
            <a:endParaRPr lang="en-US" altLang="ko-KR" sz="26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815978" y="1600200"/>
            <a:ext cx="656003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245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sz="3300"/>
              <a:t>저 </a:t>
            </a:r>
            <a:r>
              <a:rPr lang="en-US" altLang="ko-KR" sz="3300"/>
              <a:t>repository</a:t>
            </a:r>
            <a:r>
              <a:rPr lang="ko-KR" altLang="en-US" sz="3300"/>
              <a:t>를 </a:t>
            </a:r>
            <a:r>
              <a:rPr lang="en-US" altLang="ko-KR" sz="3300"/>
              <a:t>clone</a:t>
            </a:r>
            <a:r>
              <a:rPr lang="ko-KR" altLang="en-US" sz="3300"/>
              <a:t>해서 제 깃허브데스크탑에 가져옴</a:t>
            </a:r>
            <a:endParaRPr lang="ko-KR" altLang="en-US" sz="33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21315" y="2087567"/>
            <a:ext cx="3749364" cy="35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701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 sz="3700"/>
              <a:t>VSC</a:t>
            </a:r>
            <a:r>
              <a:rPr lang="ko-KR" altLang="en-US" sz="3700"/>
              <a:t>에 가져왔음</a:t>
            </a:r>
            <a:endParaRPr lang="en-US" altLang="ko-KR" sz="37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850020" y="1641759"/>
            <a:ext cx="2491956" cy="44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168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지금까지 에러 정리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10972799" cy="1407929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quarter" idx="2"/>
          </p:nvPr>
        </p:nvPicPr>
        <p:blipFill rotWithShape="1">
          <a:blip r:embed="rId3"/>
          <a:stretch>
            <a:fillRect/>
          </a:stretch>
        </p:blipFill>
        <p:spPr>
          <a:xfrm>
            <a:off x="609598" y="2825567"/>
            <a:ext cx="10971238" cy="737562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sz="quarter" idx="3"/>
          </p:nvPr>
        </p:nvPicPr>
        <p:blipFill rotWithShape="1">
          <a:blip r:embed="rId4"/>
          <a:stretch>
            <a:fillRect/>
          </a:stretch>
        </p:blipFill>
        <p:spPr>
          <a:xfrm>
            <a:off x="609599" y="3563129"/>
            <a:ext cx="10971238" cy="1473980"/>
          </a:xfrm>
          <a:prstGeom prst="rect">
            <a:avLst/>
          </a:prstGeom>
        </p:spPr>
      </p:pic>
      <p:pic>
        <p:nvPicPr>
          <p:cNvPr id="6" name=""/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tretch>
            <a:fillRect/>
          </a:stretch>
        </p:blipFill>
        <p:spPr>
          <a:xfrm>
            <a:off x="609600" y="5037109"/>
            <a:ext cx="10971236" cy="18208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아직 어케 돌리는지 감을 못잡음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GoogleColab</a:t>
            </a:r>
            <a:r>
              <a:rPr lang="ko-KR" altLang="en-US"/>
              <a:t>으로 옮겨서 작업해볼까 생각중</a:t>
            </a:r>
            <a:br>
              <a:rPr lang="ko-KR" altLang="en-US"/>
            </a:br>
            <a:r>
              <a:rPr lang="ko-KR" altLang="en-US"/>
              <a:t>하지만 이는 좀더 해봐야 하며 데이터를 어떻게 넣어야 할지 확인 해야함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영어 및 숙련도 이슈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8" y="1575012"/>
            <a:ext cx="10972799" cy="51687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257878"/>
            <a:ext cx="10972798" cy="3868284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미리 </a:t>
            </a:r>
            <a:r>
              <a:rPr lang="en-US" altLang="ko-KR"/>
              <a:t>3</a:t>
            </a:r>
            <a:r>
              <a:rPr lang="ko-KR" altLang="en-US"/>
              <a:t>페이지에 있던 그 </a:t>
            </a:r>
            <a:r>
              <a:rPr lang="en-US" altLang="ko-KR"/>
              <a:t>clone</a:t>
            </a:r>
            <a:r>
              <a:rPr lang="ko-KR" altLang="en-US"/>
              <a:t>에 </a:t>
            </a:r>
            <a:r>
              <a:rPr lang="en-US" altLang="ko-KR"/>
              <a:t>zip</a:t>
            </a:r>
            <a:r>
              <a:rPr lang="ko-KR" altLang="en-US"/>
              <a:t>파일로도 다운은 받아 놓았음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문제는 이를 어떻게 해야할지 모르겠음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그외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10972799" cy="201136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3429000"/>
            <a:ext cx="10972798" cy="2697163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이게 데이터인지 모르겠지만 일단 약 </a:t>
            </a:r>
            <a:r>
              <a:rPr lang="en-US" altLang="ko-KR"/>
              <a:t>10</a:t>
            </a:r>
            <a:r>
              <a:rPr lang="ko-KR" altLang="en-US"/>
              <a:t>만개 보이네요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4837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</ep:Words>
  <ep:PresentationFormat>화면 슬라이드 쇼(4:3)</ep:PresentationFormat>
  <ep:Paragraphs>19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dudtjakdl/OpenNMT-Korean-To-English</vt:lpstr>
      <vt:lpstr>미리 적습니다.</vt:lpstr>
      <vt:lpstr>OpenNMT-Korean-To-English(교수님이 찾아주신 그 깃허브)</vt:lpstr>
      <vt:lpstr>저 repository를 clone해서 제 깃허브데스크탑에 가져옴</vt:lpstr>
      <vt:lpstr>VSC에 가져왔음</vt:lpstr>
      <vt:lpstr>지금까지 에러 정리</vt:lpstr>
      <vt:lpstr>결론</vt:lpstr>
      <vt:lpstr>결론</vt:lpstr>
      <vt:lpstr>그외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2023-11-13T02:05:09.928</dcterms:created>
  <dc:creator>Samsung</dc:creator>
  <cp:lastModifiedBy>Samsung</cp:lastModifiedBy>
  <dcterms:modified xsi:type="dcterms:W3CDTF">2023-11-13T02:28:21.366</dcterms:modified>
  <cp:revision>7</cp:revision>
  <dc:title>dudtjakdl/OpenNMT-Korean-To-English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