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konlpy/konlpy/issues/429" TargetMode="External"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 sz="4300"/>
              <a:t>OpenNMT Korean-To-English in Google Colab</a:t>
            </a:r>
            <a:endParaRPr lang="en-US" altLang="ko-KR" sz="43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20220951 </a:t>
            </a:r>
            <a:r>
              <a:rPr lang="ko-KR" altLang="en-US"/>
              <a:t>이호원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4142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Mecab</a:t>
            </a:r>
            <a:r>
              <a:rPr lang="ko-KR" altLang="en-US"/>
              <a:t>을 깔기 위한 노력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324804"/>
            <a:ext cx="10972798" cy="1801360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결국 성공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>
                <a:hlinkClick r:id="rId2"/>
              </a:rPr>
              <a:t>https://github.com/konlpy/konlpy/issues/429</a:t>
            </a:r>
            <a:r>
              <a:rPr lang="ko-KR" altLang="en-US"/>
              <a:t>에 있습니다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417638"/>
            <a:ext cx="10972798" cy="20113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3884" y="3429000"/>
            <a:ext cx="10431782" cy="8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012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마운트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3884" y="4132036"/>
            <a:ext cx="10988514" cy="1994127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간단히 요약해서 마운트 할 파일 경로를 설정하는건데</a:t>
            </a:r>
            <a:r>
              <a:rPr lang="en-US" altLang="ko-KR"/>
              <a:t>,</a:t>
            </a:r>
            <a:r>
              <a:rPr lang="ko-KR" altLang="en-US"/>
              <a:t> 본인은 여기서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GDrive</a:t>
            </a:r>
            <a:r>
              <a:rPr lang="ko-KR" altLang="en-US"/>
              <a:t>내 내 드라이브 내 </a:t>
            </a:r>
            <a:r>
              <a:rPr lang="en-US" altLang="ko-KR"/>
              <a:t>Colab Notebooks(</a:t>
            </a:r>
            <a:r>
              <a:rPr lang="ko-KR" altLang="en-US"/>
              <a:t>나의 </a:t>
            </a:r>
            <a:r>
              <a:rPr lang="en-US" altLang="ko-KR"/>
              <a:t>colab</a:t>
            </a:r>
            <a:r>
              <a:rPr lang="ko-KR" altLang="en-US"/>
              <a:t> 모음집</a:t>
            </a:r>
            <a:r>
              <a:rPr lang="en-US" altLang="ko-KR"/>
              <a:t>)</a:t>
            </a:r>
            <a:r>
              <a:rPr lang="ko-KR" altLang="en-US"/>
              <a:t>에다가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OpenNMT-Korean-To-English</a:t>
            </a:r>
            <a:r>
              <a:rPr lang="ko-KR" altLang="en-US"/>
              <a:t>라는 폴더를 마운트 하고 현재 디렉토리 표시하는겁니다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883" y="1600200"/>
            <a:ext cx="10988513" cy="2531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!ls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4015468"/>
            <a:ext cx="10972798" cy="2110695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해당 </a:t>
            </a:r>
            <a:r>
              <a:rPr lang="en-US" altLang="ko-KR"/>
              <a:t>directory</a:t>
            </a:r>
            <a:r>
              <a:rPr lang="ko-KR" altLang="en-US"/>
              <a:t>에 있는 모든 파일및 폴더를 확인한다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10972799" cy="23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124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/>
              <a:t>에러 흠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96047" y="1600200"/>
            <a:ext cx="3086350" cy="4525963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대충 에러난 모습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7886449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6780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Dataset</a:t>
            </a:r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7133" y="1417638"/>
            <a:ext cx="3475265" cy="4708525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Dataset</a:t>
            </a:r>
            <a:r>
              <a:rPr lang="ko-KR" altLang="en-US"/>
              <a:t>필요해서 다운로드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7497534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042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DataLoader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589526"/>
            <a:ext cx="10972798" cy="2536637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DataLoader</a:t>
            </a:r>
            <a:r>
              <a:rPr lang="ko-KR" altLang="en-US"/>
              <a:t>도 마찬가지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필요하니까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10972798" cy="21718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Sentencepiece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429000"/>
            <a:ext cx="10972798" cy="2697163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얘도 어느 코드에 </a:t>
            </a:r>
            <a:r>
              <a:rPr lang="en-US" altLang="ko-KR"/>
              <a:t>import</a:t>
            </a:r>
            <a:r>
              <a:rPr lang="ko-KR" altLang="en-US"/>
              <a:t> 되어있는 거길래 다운로드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10972798" cy="20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879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Mecab</a:t>
            </a:r>
            <a:r>
              <a:rPr lang="ko-KR" altLang="en-US"/>
              <a:t>을 깔기 위한 노력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136196"/>
            <a:ext cx="10972798" cy="1989966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형태소 분석기인 </a:t>
            </a:r>
            <a:r>
              <a:rPr lang="en-US" altLang="ko-KR"/>
              <a:t>Mecab</a:t>
            </a:r>
            <a:r>
              <a:rPr lang="ko-KR" altLang="en-US"/>
              <a:t>이 필요해서 다운을 하려 했으나</a:t>
            </a:r>
            <a:r>
              <a:rPr lang="en-US" altLang="ko-KR"/>
              <a:t>...</a:t>
            </a:r>
            <a:r>
              <a:rPr lang="ko-KR" altLang="en-US"/>
              <a:t> 그냥 </a:t>
            </a:r>
            <a:r>
              <a:rPr lang="en-US" altLang="ko-KR"/>
              <a:t>Mecab</a:t>
            </a:r>
            <a:r>
              <a:rPr lang="ko-KR" altLang="en-US"/>
              <a:t>다운을 하면 윈도우에서 하는 것만 나옴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2209794" cy="676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093859"/>
            <a:ext cx="4533610" cy="1241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3209" y="2093859"/>
            <a:ext cx="3596951" cy="12040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599" y="3297923"/>
            <a:ext cx="4884843" cy="8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1004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Mecab</a:t>
            </a:r>
            <a:r>
              <a:rPr lang="ko-KR" altLang="en-US"/>
              <a:t>을 깔기 위한 노력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136196"/>
            <a:ext cx="10972798" cy="1989966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그래서 검색창에 </a:t>
            </a:r>
            <a:r>
              <a:rPr lang="en-US" altLang="ko-KR"/>
              <a:t>Google Colab</a:t>
            </a:r>
            <a:r>
              <a:rPr lang="ko-KR" altLang="en-US"/>
              <a:t>을 넣고</a:t>
            </a:r>
            <a:r>
              <a:rPr lang="en-US" altLang="ko-KR"/>
              <a:t>,</a:t>
            </a:r>
            <a:r>
              <a:rPr lang="ko-KR" altLang="en-US"/>
              <a:t> 별의 별 사이트 들어가면서 시도를 해보았습니다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위 사진은 전부 실패한 것들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2209794" cy="676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2093859"/>
            <a:ext cx="4533610" cy="12419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43209" y="2093859"/>
            <a:ext cx="3596951" cy="12040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599" y="3297923"/>
            <a:ext cx="4884843" cy="8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208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화면 슬라이드 쇼(4:3)</ep:PresentationFormat>
  <ep:Paragraphs>27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OpenNMT Korean-To-English in Google Colab</vt:lpstr>
      <vt:lpstr>마운트</vt:lpstr>
      <vt:lpstr>!ls</vt:lpstr>
      <vt:lpstr>에러 흠...</vt:lpstr>
      <vt:lpstr>Dataset</vt:lpstr>
      <vt:lpstr>DataLoader</vt:lpstr>
      <vt:lpstr>Sentencepiece</vt:lpstr>
      <vt:lpstr>Mecab을 깔기 위한 노력</vt:lpstr>
      <vt:lpstr>Mecab을 깔기 위한 노력</vt:lpstr>
      <vt:lpstr>Mecab을 깔기 위한 노력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2023-11-13T12:55:49.699</dcterms:created>
  <dc:creator>Samsung</dc:creator>
  <cp:lastModifiedBy>Samsung</cp:lastModifiedBy>
  <dcterms:modified xsi:type="dcterms:W3CDTF">2023-11-13T13:12:04.575</dcterms:modified>
  <cp:revision>4</cp:revision>
  <dc:title>OpenNMT Korean-To-English in Google Colab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