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OpenNMT Korean-To-English in Google Colab3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 </a:t>
            </a:r>
            <a:r>
              <a:rPr lang="ko-KR" altLang="en-US"/>
              <a:t>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669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'int' object is not iterable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8643" y="1417637"/>
            <a:ext cx="3103754" cy="470852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sz="2400"/>
              <a:t>len()</a:t>
            </a:r>
            <a:r>
              <a:rPr lang="ko-KR" altLang="en-US" sz="2400"/>
              <a:t>은 기본적으로 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int</a:t>
            </a:r>
            <a:r>
              <a:rPr lang="ko-KR" altLang="en-US" sz="2400"/>
              <a:t>를 받습니다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lvl="0" indent="0"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int</a:t>
            </a:r>
            <a:r>
              <a:rPr lang="ko-KR" altLang="en-US" sz="2400"/>
              <a:t>는 </a:t>
            </a:r>
            <a:r>
              <a:rPr lang="en-US" altLang="ko-KR" sz="2400"/>
              <a:t>iterable</a:t>
            </a:r>
            <a:r>
              <a:rPr lang="ko-KR" altLang="en-US" sz="2400"/>
              <a:t>하지 않기에 </a:t>
            </a:r>
            <a:r>
              <a:rPr lang="en-US" altLang="ko-KR" sz="2400"/>
              <a:t>range()</a:t>
            </a:r>
            <a:r>
              <a:rPr lang="ko-KR" altLang="en-US" sz="2400"/>
              <a:t>로 수정을 했습니다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7869044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964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Json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4708525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sz="2000"/>
              <a:t>자세한 데이터는 못 가져왔지만 대충 </a:t>
            </a:r>
            <a:r>
              <a:rPr lang="en-US" altLang="ko-KR" sz="2000"/>
              <a:t>key value</a:t>
            </a:r>
            <a:r>
              <a:rPr lang="ko-KR" altLang="en-US" sz="2000"/>
              <a:t>가 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sn, data_set, ko_original, ko, mt, en, source_language, target_language, word_count, word_raito</a:t>
            </a:r>
            <a:r>
              <a:rPr lang="ko-KR" altLang="en-US" sz="2000"/>
              <a:t>등 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별의 별 밸류들이 있었는데요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제가 일단 필요한건 </a:t>
            </a:r>
            <a:r>
              <a:rPr lang="en-US" altLang="ko-KR" sz="2000"/>
              <a:t>ko_original, en</a:t>
            </a:r>
            <a:r>
              <a:rPr lang="ko-KR" altLang="en-US" sz="2000"/>
              <a:t> 이 </a:t>
            </a:r>
            <a:r>
              <a:rPr lang="en-US" altLang="ko-KR" sz="2000"/>
              <a:t>2</a:t>
            </a:r>
            <a:r>
              <a:rPr lang="ko-KR" altLang="en-US" sz="2000"/>
              <a:t>개 뿐입니다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91920377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Convert json file to csv file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78607" y="1417638"/>
            <a:ext cx="4403789" cy="5075360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 sz="2000"/>
              <a:t>chatGPT</a:t>
            </a:r>
            <a:r>
              <a:rPr lang="ko-KR" altLang="en-US" sz="2000"/>
              <a:t>에게 원하는 </a:t>
            </a:r>
            <a:r>
              <a:rPr lang="en-US" altLang="ko-KR" sz="2000"/>
              <a:t>json</a:t>
            </a:r>
            <a:r>
              <a:rPr lang="ko-KR" altLang="en-US" sz="2000"/>
              <a:t>파일을 </a:t>
            </a:r>
            <a:r>
              <a:rPr lang="en-US" altLang="ko-KR" sz="2000"/>
              <a:t>csv</a:t>
            </a:r>
            <a:r>
              <a:rPr lang="ko-KR" altLang="en-US" sz="2000"/>
              <a:t>파일로 변환하고 싶은데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json</a:t>
            </a:r>
            <a:r>
              <a:rPr lang="ko-KR" altLang="en-US" sz="2000"/>
              <a:t>파일 내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“ko_original”</a:t>
            </a:r>
            <a:r>
              <a:rPr lang="ko-KR" altLang="en-US" sz="2000"/>
              <a:t>와 </a:t>
            </a:r>
            <a:r>
              <a:rPr lang="en-US" altLang="ko-KR" sz="2000"/>
              <a:t>“en”</a:t>
            </a:r>
            <a:r>
              <a:rPr lang="ko-KR" altLang="en-US" sz="2000"/>
              <a:t>이라는 이름의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key Value</a:t>
            </a:r>
            <a:r>
              <a:rPr lang="ko-KR" altLang="en-US" sz="2000"/>
              <a:t>를 가져오고 싶다</a:t>
            </a:r>
            <a:r>
              <a:rPr lang="en-US" altLang="ko-KR" sz="2000"/>
              <a:t>.</a:t>
            </a:r>
            <a:r>
              <a:rPr lang="ko-KR" altLang="en-US" sz="2000"/>
              <a:t> 라고 물어서 이 코드를 가져왔습니다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6569008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543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Convert json file to csv file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잘 되었네요 </a:t>
            </a:r>
            <a:r>
              <a:rPr lang="en-US" altLang="ko-KR"/>
              <a:t>:)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데이터 수는 정확히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120</a:t>
            </a:r>
            <a:r>
              <a:rPr lang="ko-KR" altLang="en-US"/>
              <a:t>만개였습니다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1600"/>
              <a:t>(</a:t>
            </a:r>
            <a:r>
              <a:rPr lang="ko-KR" altLang="en-US" sz="1600"/>
              <a:t>이걸 </a:t>
            </a:r>
            <a:r>
              <a:rPr lang="en-US" altLang="ko-KR" sz="1600"/>
              <a:t>csv</a:t>
            </a:r>
            <a:r>
              <a:rPr lang="ko-KR" altLang="en-US" sz="1600"/>
              <a:t>에서 진짜로 열어보면 </a:t>
            </a:r>
            <a:r>
              <a:rPr lang="en-US" altLang="ko-KR" sz="1600"/>
              <a:t>1048765</a:t>
            </a:r>
            <a:r>
              <a:rPr lang="ko-KR" altLang="en-US" sz="1600"/>
              <a:t>였나 약 </a:t>
            </a:r>
            <a:r>
              <a:rPr lang="en-US" altLang="ko-KR" sz="1600"/>
              <a:t>15</a:t>
            </a:r>
            <a:r>
              <a:rPr lang="ko-KR" altLang="en-US" sz="1600"/>
              <a:t>만개를 로드하는데 실패를 하더라고요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16126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212816"/>
            <a:ext cx="2381545" cy="29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2747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기타 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972798" cy="1402250"/>
          </a:xfrm>
        </p:spPr>
        <p:txBody>
          <a:bodyPr/>
          <a:p>
            <a:pPr lvl="0">
              <a:defRPr/>
            </a:pPr>
            <a:r>
              <a:rPr lang="en-US" altLang="ko-KR" sz="2400"/>
              <a:t>dataset file</a:t>
            </a:r>
            <a:r>
              <a:rPr lang="ko-KR" altLang="en-US" sz="2400"/>
              <a:t>에 </a:t>
            </a:r>
            <a:r>
              <a:rPr lang="en-US" altLang="ko-KR" sz="2400"/>
              <a:t>csv</a:t>
            </a:r>
            <a:r>
              <a:rPr lang="ko-KR" altLang="en-US" sz="2400"/>
              <a:t>파일을 넣었습니다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csv</a:t>
            </a:r>
            <a:r>
              <a:rPr lang="ko-KR" altLang="en-US" sz="2400"/>
              <a:t> 파일 헤더를 </a:t>
            </a:r>
            <a:r>
              <a:rPr lang="en-US" altLang="ko-KR" sz="2400"/>
              <a:t>Korean, English</a:t>
            </a:r>
            <a:r>
              <a:rPr lang="ko-KR" altLang="en-US" sz="2400"/>
              <a:t>로 수정을 해 주었습니다</a:t>
            </a:r>
            <a:r>
              <a:rPr lang="en-US" altLang="ko-KR" sz="2400"/>
              <a:t>.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data.py</a:t>
            </a:r>
            <a:r>
              <a:rPr lang="ko-KR" altLang="en-US" sz="2400"/>
              <a:t>에 있는 </a:t>
            </a:r>
            <a:r>
              <a:rPr lang="en-US" altLang="ko-KR" sz="2400"/>
              <a:t>self.Kor_data = sample_data['Korean'] </a:t>
            </a:r>
            <a:r>
              <a:rPr lang="ko-KR" altLang="en-US" sz="2400"/>
              <a:t>때문</a:t>
            </a:r>
            <a:endParaRPr lang="ko-KR" altLang="en-US" sz="2400"/>
          </a:p>
          <a:p>
            <a:pPr marL="457200" lvl="1" indent="0">
              <a:buNone/>
              <a:defRPr/>
            </a:pPr>
            <a:endParaRPr lang="ko-KR" altLang="en-US" sz="240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08037" y="3002450"/>
            <a:ext cx="10974360" cy="2196000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Preprocessing.py</a:t>
            </a:r>
            <a:r>
              <a:rPr lang="ko-KR" altLang="en-US"/>
              <a:t>에 있는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lines = open('data/%s-%s.</a:t>
            </a:r>
            <a:r>
              <a:rPr lang="en-US" altLang="ko-KR"/>
              <a:t>txt</a:t>
            </a:r>
            <a:r>
              <a:rPr lang="ko-KR" altLang="en-US"/>
              <a:t>' % (lang1, lang2), encoding='utf-8').\에서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lines = open('dataset/%s-%s.csv' % (lang1, lang2), encoding='utf-8').\로 수정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input_lang, output_lang, pairs = prepareData(</a:t>
            </a:r>
            <a:r>
              <a:rPr lang="ko-KR" altLang="en-US"/>
              <a:t>'</a:t>
            </a:r>
            <a:r>
              <a:rPr lang="en-US" altLang="ko-KR"/>
              <a:t>eng</a:t>
            </a:r>
            <a:r>
              <a:rPr lang="ko-KR" altLang="en-US"/>
              <a:t>', '</a:t>
            </a:r>
            <a:r>
              <a:rPr lang="en-US" altLang="ko-KR"/>
              <a:t>fra</a:t>
            </a:r>
            <a:r>
              <a:rPr lang="ko-KR" altLang="en-US"/>
              <a:t>'</a:t>
            </a:r>
            <a:r>
              <a:rPr lang="en-US" altLang="ko-KR"/>
              <a:t>, True)</a:t>
            </a:r>
            <a:r>
              <a:rPr lang="ko-KR" altLang="en-US"/>
              <a:t>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input_lang, output_lang, pairs = prepareData('kor', 'eng', True)로 수정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기타 작업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08820" y="1417638"/>
            <a:ext cx="10974360" cy="2196000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왜인지 모르겠으나 </a:t>
            </a:r>
            <a:r>
              <a:rPr lang="en-US" altLang="ko-KR"/>
              <a:t>from data import Dataset, DataLoader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가 안됨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pip install data</a:t>
            </a:r>
            <a:r>
              <a:rPr lang="ko-KR" altLang="en-US"/>
              <a:t> 수행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UnicodeDecodeError</a:t>
            </a:r>
            <a:r>
              <a:rPr lang="ko-KR" altLang="en-US"/>
              <a:t>발생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data.py</a:t>
            </a:r>
            <a:r>
              <a:rPr lang="ko-KR" altLang="en-US"/>
              <a:t>의 데이터 전처리 파트에서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pd.read_csv(’file_path’,encoding=’cp949’)</a:t>
            </a:r>
            <a:r>
              <a:rPr lang="ko-KR" altLang="en-US"/>
              <a:t>라고 </a:t>
            </a:r>
            <a:r>
              <a:rPr lang="en-US" altLang="ko-KR"/>
              <a:t>encoding=’cp949’ </a:t>
            </a:r>
            <a:r>
              <a:rPr lang="ko-KR" altLang="en-US"/>
              <a:t>추가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3"/>
          </p:nvPr>
        </p:nvSpPr>
        <p:spPr>
          <a:xfrm>
            <a:off x="609601" y="4260619"/>
            <a:ext cx="10972798" cy="1972880"/>
          </a:xfrm>
        </p:spPr>
        <p:txBody>
          <a:bodyPr/>
          <a:p>
            <a:pPr marL="457200" lvl="1" indent="0">
              <a:buNone/>
              <a:defRPr/>
            </a:pPr>
            <a:r>
              <a:rPr lang="ko-KR" altLang="en-US" sz="2400"/>
              <a:t>이상하게도 안고쳐짐</a:t>
            </a:r>
            <a:r>
              <a:rPr lang="en-US" altLang="ko-KR" sz="2400"/>
              <a:t>...</a:t>
            </a:r>
            <a:endParaRPr lang="en-US" altLang="ko-KR" sz="2400"/>
          </a:p>
          <a:p>
            <a:pPr marL="457200" lvl="1" indent="0">
              <a:buNone/>
              <a:defRPr/>
            </a:pPr>
            <a:r>
              <a:rPr lang="ko-KR" altLang="en-US" sz="2400"/>
              <a:t>이건 교수님에게 도움을 요청하는 바입니다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3429000"/>
            <a:ext cx="10972796" cy="8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32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기타 작업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08820" y="1417638"/>
            <a:ext cx="10974360" cy="3579393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chardet</a:t>
            </a:r>
            <a:r>
              <a:rPr lang="ko-KR" altLang="en-US"/>
              <a:t>이라고 이걸 쓴 해결방법도 있다길래 해보았습니다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에러나더라고요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 버전이랑 </a:t>
            </a:r>
            <a:r>
              <a:rPr lang="en-US" altLang="ko-KR"/>
              <a:t>chardet</a:t>
            </a:r>
            <a:r>
              <a:rPr lang="ko-KR" altLang="en-US"/>
              <a:t>버전 다 체크하고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upgrade</a:t>
            </a:r>
            <a:r>
              <a:rPr lang="ko-KR" altLang="en-US"/>
              <a:t>도 다 해보았는데 안되어서 이것은 패스</a:t>
            </a:r>
            <a:r>
              <a:rPr lang="en-US" altLang="ko-KR"/>
              <a:t>.</a:t>
            </a:r>
            <a:r>
              <a:rPr lang="ko-KR" altLang="en-US"/>
              <a:t> 하지만 교수님이 알려주시면 다시 해볼 의향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무슨 논문을 더 찾아오라는건</a:t>
            </a:r>
            <a:r>
              <a:rPr lang="en-US" altLang="ko-KR"/>
              <a:t>...</a:t>
            </a:r>
            <a:r>
              <a:rPr lang="ko-KR" altLang="en-US"/>
              <a:t> 뭘 조사해야했는지 잊었으며</a:t>
            </a:r>
            <a:r>
              <a:rPr lang="en-US" altLang="ko-KR"/>
              <a:t>(</a:t>
            </a:r>
            <a:r>
              <a:rPr lang="ko-KR" altLang="en-US"/>
              <a:t>솔직</a:t>
            </a:r>
            <a:r>
              <a:rPr lang="en-US" altLang="ko-KR"/>
              <a:t>),</a:t>
            </a:r>
            <a:r>
              <a:rPr lang="ko-KR" altLang="en-US"/>
              <a:t> 이거 작업하는데 시간이 다 지나서 못했습니다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여담</a:t>
            </a:r>
            <a:r>
              <a:rPr lang="en-US" altLang="ko-KR"/>
              <a:t>:(</a:t>
            </a:r>
            <a:r>
              <a:rPr lang="ko-KR" altLang="en-US"/>
              <a:t>이 </a:t>
            </a:r>
            <a:r>
              <a:rPr lang="en-US" altLang="ko-KR"/>
              <a:t>PPT</a:t>
            </a:r>
            <a:r>
              <a:rPr lang="ko-KR" altLang="en-US"/>
              <a:t>작업하고 있는 시각</a:t>
            </a:r>
            <a:r>
              <a:rPr lang="en-US" altLang="ko-KR"/>
              <a:t>:</a:t>
            </a:r>
            <a:r>
              <a:rPr lang="ko-KR" altLang="en-US"/>
              <a:t> 오전 </a:t>
            </a:r>
            <a:r>
              <a:rPr lang="en-US" altLang="ko-KR"/>
              <a:t>1</a:t>
            </a:r>
            <a:r>
              <a:rPr lang="ko-KR" altLang="en-US"/>
              <a:t>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4997031"/>
            <a:ext cx="200423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212</ep:Words>
  <ep:PresentationFormat>화면 슬라이드 쇼(4:3)</ep:PresentationFormat>
  <ep:Paragraphs>53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OpenNMT Korean-To-English in Google Colab3</vt:lpstr>
      <vt:lpstr>'int' object is not iterable</vt:lpstr>
      <vt:lpstr>Json data</vt:lpstr>
      <vt:lpstr>Convert json file to csv file</vt:lpstr>
      <vt:lpstr>Convert json file to csv file</vt:lpstr>
      <vt:lpstr>기타 작업</vt:lpstr>
      <vt:lpstr>기타 작업</vt:lpstr>
      <vt:lpstr>기타 작업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2023-11-15T08:46:50.854</dcterms:created>
  <dc:creator>Samsung</dc:creator>
  <cp:lastModifiedBy>Samsung</cp:lastModifiedBy>
  <dcterms:modified xsi:type="dcterms:W3CDTF">2023-11-21T16:08:10.028</dcterms:modified>
  <cp:revision>20</cp:revision>
  <dc:title>OpenNMT Korean-To-English in Google Colab3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