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dudtjakdl/OpenNMT-Korean-To-English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 sz="3900"/>
              <a:t>OpenNMT-Korean-To-English in Google Colab2</a:t>
            </a:r>
            <a:endParaRPr lang="en-US" altLang="ko-KR" sz="3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20220951 </a:t>
            </a:r>
            <a:r>
              <a:rPr lang="ko-KR" altLang="en-US"/>
              <a:t>이호원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5859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/>
              <a:t>일단 해당 깃허브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hlinkClick r:id="rId2"/>
              </a:rPr>
              <a:t>https://github.com/dudtjakdl/OpenNMT-Korean-To-English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지난번 교수님이 찾으려시다가 못 찾아서 링크 가져왔습니다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494178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no such file or directory </a:t>
            </a:r>
            <a:r>
              <a:rPr lang="ko-KR" altLang="en-US"/>
              <a:t>해결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7"/>
            <a:ext cx="8048482" cy="4708525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80902" y="1417638"/>
            <a:ext cx="2901496" cy="4708525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이 코드는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data.py</a:t>
            </a:r>
            <a:r>
              <a:rPr lang="ko-KR" altLang="en-US"/>
              <a:t>의 파일입니다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위의 에러가 난 것이 </a:t>
            </a:r>
            <a:r>
              <a:rPr lang="en-US" altLang="ko-KR"/>
              <a:t>Preprocessing.py</a:t>
            </a:r>
            <a:r>
              <a:rPr lang="ko-KR" altLang="en-US"/>
              <a:t>랑 </a:t>
            </a:r>
            <a:r>
              <a:rPr lang="en-US" altLang="ko-KR"/>
              <a:t>data.py</a:t>
            </a:r>
            <a:r>
              <a:rPr lang="ko-KR" altLang="en-US"/>
              <a:t>였는데 </a:t>
            </a:r>
            <a:r>
              <a:rPr lang="en-US" altLang="ko-KR"/>
              <a:t>Preprocessing.py</a:t>
            </a:r>
            <a:r>
              <a:rPr lang="ko-KR" altLang="en-US"/>
              <a:t>는 경로가 없었어요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no such file or directory </a:t>
            </a:r>
            <a:r>
              <a:rPr lang="ko-KR" altLang="en-US"/>
              <a:t>해결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7"/>
            <a:ext cx="8048482" cy="4708525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680902" y="1417638"/>
            <a:ext cx="2901496" cy="4708525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하지만 </a:t>
            </a:r>
            <a:r>
              <a:rPr lang="en-US" altLang="ko-KR"/>
              <a:t>Preprocessing.py</a:t>
            </a:r>
            <a:r>
              <a:rPr lang="ko-KR" altLang="en-US"/>
              <a:t>를 보다가 </a:t>
            </a:r>
            <a:r>
              <a:rPr lang="en-US" altLang="ko-KR"/>
              <a:t>import</a:t>
            </a:r>
            <a:r>
              <a:rPr lang="ko-KR" altLang="en-US"/>
              <a:t>된것이 </a:t>
            </a:r>
            <a:r>
              <a:rPr lang="en-US" altLang="ko-KR"/>
              <a:t>data.py</a:t>
            </a:r>
            <a:r>
              <a:rPr lang="ko-KR" altLang="en-US"/>
              <a:t>임을 알아서 한번 살펴 보니까 밑줄 친 부분이 있더라고요</a:t>
            </a:r>
            <a:r>
              <a:rPr lang="en-US" altLang="ko-KR"/>
              <a:t>.</a:t>
            </a:r>
            <a:r>
              <a:rPr lang="ko-KR" altLang="en-US"/>
              <a:t> 저부분을 고쳤습니다</a:t>
            </a:r>
            <a:r>
              <a:rPr lang="en-US" altLang="ko-KR"/>
              <a:t>!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78524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no such file or directory </a:t>
            </a:r>
            <a:r>
              <a:rPr lang="ko-KR" altLang="en-US"/>
              <a:t>해결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1547536"/>
            <a:ext cx="10716361" cy="2505123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98" y="4052660"/>
            <a:ext cx="10972800" cy="2073503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en-US" altLang="ko-KR"/>
              <a:t>Google Colab</a:t>
            </a:r>
            <a:r>
              <a:rPr lang="ko-KR" altLang="en-US"/>
              <a:t>에서도 파일 들어가 저 부분을 고쳤고</a:t>
            </a:r>
            <a:r>
              <a:rPr lang="en-US" altLang="ko-KR"/>
              <a:t>,</a:t>
            </a:r>
            <a:r>
              <a:rPr lang="ko-KR" altLang="en-US"/>
              <a:t> 해당 경로에 </a:t>
            </a:r>
            <a:r>
              <a:rPr lang="en-US" altLang="ko-KR"/>
              <a:t>dataset</a:t>
            </a:r>
            <a:r>
              <a:rPr lang="ko-KR" altLang="en-US"/>
              <a:t>폴더 만들고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txt</a:t>
            </a:r>
            <a:r>
              <a:rPr lang="ko-KR" altLang="en-US"/>
              <a:t>파일이라도 일단 만들어 줬습니다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17535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no such file or directory </a:t>
            </a:r>
            <a:r>
              <a:rPr lang="ko-KR" altLang="en-US"/>
              <a:t>해결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1547536"/>
            <a:ext cx="10716361" cy="2505123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98" y="4052660"/>
            <a:ext cx="10972800" cy="2073503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en-US" altLang="ko-KR"/>
              <a:t>Google Colab</a:t>
            </a:r>
            <a:r>
              <a:rPr lang="ko-KR" altLang="en-US"/>
              <a:t>에서도 파일 들어가 저 부분을 고쳤고</a:t>
            </a:r>
            <a:r>
              <a:rPr lang="en-US" altLang="ko-KR"/>
              <a:t>,</a:t>
            </a:r>
            <a:r>
              <a:rPr lang="ko-KR" altLang="en-US"/>
              <a:t> 해당 경로에 </a:t>
            </a:r>
            <a:r>
              <a:rPr lang="en-US" altLang="ko-KR"/>
              <a:t>dataset</a:t>
            </a:r>
            <a:r>
              <a:rPr lang="ko-KR" altLang="en-US"/>
              <a:t>폴더 만들고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txt</a:t>
            </a:r>
            <a:r>
              <a:rPr lang="ko-KR" altLang="en-US"/>
              <a:t>파일이라도 일단 만들어 줬습니다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74337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/>
              <a:t>no such file or directory </a:t>
            </a:r>
            <a:r>
              <a:rPr lang="ko-KR" altLang="en-US"/>
              <a:t>해결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598" y="1547536"/>
            <a:ext cx="5170575" cy="2505123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98" y="4052660"/>
            <a:ext cx="10972800" cy="2073503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/>
              <a:t>지긋지긋한 경로 문제를 이제야 잡았습니다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24735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/>
              <a:t>이제 해결할 일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10972798" cy="2854711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4454912"/>
            <a:ext cx="10972798" cy="1671251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데이터 이제 신경 쓸 차례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8873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/>
              <a:t>이제 해결할 일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09599" y="1600200"/>
            <a:ext cx="8274049" cy="285471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4454912"/>
            <a:ext cx="10972798" cy="1671251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이걸 이제 해야합니다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 u="none" strike="sngStrike"/>
          </a:p>
          <a:p>
            <a:pPr marL="0" lvl="0" indent="0">
              <a:buNone/>
              <a:defRPr/>
            </a:pPr>
            <a:endParaRPr lang="ko-KR" altLang="en-US" sz="1000" u="none" strike="sngStrike"/>
          </a:p>
          <a:p>
            <a:pPr marL="0" lvl="0" indent="0">
              <a:buNone/>
              <a:defRPr/>
            </a:pPr>
            <a:endParaRPr lang="ko-KR" altLang="en-US" sz="1000" u="none" strike="sngStrike"/>
          </a:p>
          <a:p>
            <a:pPr marL="0" lvl="0" indent="0">
              <a:buNone/>
              <a:defRPr/>
            </a:pPr>
            <a:r>
              <a:rPr lang="ko-KR" altLang="en-US" sz="1000" u="none" strike="sngStrike"/>
              <a:t>돌려는 봐야하니까</a:t>
            </a:r>
            <a:endParaRPr lang="ko-KR" altLang="en-US" sz="1000" u="none" strike="sngStrike"/>
          </a:p>
        </p:txBody>
      </p:sp>
    </p:spTree>
    <p:extLst>
      <p:ext uri="{BB962C8B-B14F-4D97-AF65-F5344CB8AC3E}">
        <p14:creationId xmlns:p14="http://schemas.microsoft.com/office/powerpoint/2010/main" val="10767083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화면 슬라이드 쇼(4:3)</ep:PresentationFormat>
  <ep:Paragraphs>26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OpenNMT-Korean-To-English in Google Colab2</vt:lpstr>
      <vt:lpstr>일단 해당 깃허브</vt:lpstr>
      <vt:lpstr>no such file or directory 해결</vt:lpstr>
      <vt:lpstr>no such file or directory 해결</vt:lpstr>
      <vt:lpstr>no such file or directory 해결</vt:lpstr>
      <vt:lpstr>no such file or directory 해결</vt:lpstr>
      <vt:lpstr>no such file or directory 해결</vt:lpstr>
      <vt:lpstr>이제 해결할 일</vt:lpstr>
      <vt:lpstr>이제 해결할 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2023-11-15T05:43:52.326</dcterms:created>
  <dc:creator>Samsung</dc:creator>
  <cp:lastModifiedBy>Samsung</cp:lastModifiedBy>
  <dcterms:modified xsi:type="dcterms:W3CDTF">2023-11-15T05:59:15.767</dcterms:modified>
  <cp:revision>3</cp:revision>
  <dc:title>OpenNMT-Korean-To-English in Google Colab2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