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6FE"/>
    <a:srgbClr val="EE2626"/>
    <a:srgbClr val="68FC96"/>
    <a:srgbClr val="F37171"/>
    <a:srgbClr val="F1F1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3B1C3-D8E3-D01D-8B47-0EBA6E76C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97BF19-46A6-2898-E843-87512ED90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6059D1-7282-ECC5-45E6-AE73F5D6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3F9D-694C-46D4-968A-E52B4F8A1456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17034-6B95-1646-24E5-EDBF75721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A4D67-6088-AFCF-2B2C-1EECAFDB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B0FE-CEBB-4CDD-ACB7-1F367EB10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65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B111B-5F70-0E72-95CC-82E8D369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8FEBC2-2BA5-E809-A40A-3069D180C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B9222-4DC4-AF33-3C59-0AB129A2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3F9D-694C-46D4-968A-E52B4F8A1456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9884C0-33BD-ECF6-4C32-CF3DBB78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1D4B5-6AF0-DFE0-093F-EF9DD2FE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B0FE-CEBB-4CDD-ACB7-1F367EB10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1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668614-C654-0E6F-086F-87CD915DB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666D2A-D9BB-1742-FDC6-EBD31C20B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951EE-6D39-B685-F592-086E0375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3F9D-694C-46D4-968A-E52B4F8A1456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D57373-FEEA-6DBE-47A3-8625D867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324BEB-B9FD-08B8-6A38-DA7D1C2C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B0FE-CEBB-4CDD-ACB7-1F367EB10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56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5E6AC-6589-C6A1-DA6F-436DAE06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2E824-05F1-C794-E9F0-5C889DA7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7EC9A-113C-DD38-44BD-0A19B3EE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3F9D-694C-46D4-968A-E52B4F8A1456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4D878-5011-6322-38B4-10507658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D1AD5-6256-EA8C-9BC6-D957ABC6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B0FE-CEBB-4CDD-ACB7-1F367EB10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9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BA611-91CE-6A20-5606-45439800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C64D2E-36F4-5EC9-7BF4-CE40557E8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A428A7-4AE1-3B31-BE21-E3AEE059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3F9D-694C-46D4-968A-E52B4F8A1456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E45B4-321D-AF21-D5DA-646EFBC1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A7032-85C5-DA29-5530-3151BC59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B0FE-CEBB-4CDD-ACB7-1F367EB10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58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59C61-F811-A1FF-8651-02C07FB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0052E-BCE5-76D3-D3FB-9270F2DAB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AFD22E-6FF0-A644-2B8B-6DB279268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5FDFB8-B83E-81F2-0BC2-6C8870DC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3F9D-694C-46D4-968A-E52B4F8A1456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C2172B-F367-899D-7630-281A42A1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3EC239-8DBE-3427-9A0E-7ED8509E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B0FE-CEBB-4CDD-ACB7-1F367EB10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14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8E0D5-F47D-5E85-D409-B4BD7A6DA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2B34F-8E3F-166E-424D-F6497FF22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61DCB4-8E28-B5EB-DDA0-A29EF8A9A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043200-DAED-E722-36C5-190967EFD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4DE175-63E8-97AA-C586-F6633BE25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043D12-3DAA-7AC3-6065-53ADE0BB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3F9D-694C-46D4-968A-E52B4F8A1456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FF5101-28DE-928E-7B17-DEB514FC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168CE2-ACC1-1074-0CEB-FD239E48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B0FE-CEBB-4CDD-ACB7-1F367EB10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76181-078D-BBF1-303C-BCAC43AF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059F20-81B6-489D-6AE1-9F13B57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3F9D-694C-46D4-968A-E52B4F8A1456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71B971-BEF0-B501-B186-D2DFE335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4B8E2A-2271-7FA1-BDDE-B60F14BC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B0FE-CEBB-4CDD-ACB7-1F367EB10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8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C7E0B7-9274-0829-D1ED-9B3FCA3A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3F9D-694C-46D4-968A-E52B4F8A1456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D23D2E-9F33-5E11-55D3-6DF31FA6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AF5162-39BB-37D0-DD45-2C2844C8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B0FE-CEBB-4CDD-ACB7-1F367EB10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75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08ADB-0A76-937B-1263-22CE6F81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16CBD-1F03-BDBC-321C-38AA2143F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56C585-97DB-72A2-035D-7E297B8FB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5002B2-344A-66F6-45C2-B6348604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3F9D-694C-46D4-968A-E52B4F8A1456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FE44CF-5224-AA76-210D-973E62FE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6FC069-5862-B483-4A43-E78AE80A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B0FE-CEBB-4CDD-ACB7-1F367EB10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15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4464D-0A4D-3FCF-16F0-2FD07834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9709E4-008F-B61C-CFAE-02F37DC29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1F05D7-F5F1-DCB0-3111-A0471E9F5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A4CA2F-EA45-49FD-BC00-4DA44AF9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3F9D-694C-46D4-968A-E52B4F8A1456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96BB75-D06C-8D12-E528-B44B7BDF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68CE0F-A2D1-6B89-02FD-1E0D0B8C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B0FE-CEBB-4CDD-ACB7-1F367EB10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4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783143-AE30-38CB-8F37-52190A2F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C32BB-80F8-7672-1194-8D0B83133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20B60-4B0A-5408-9F15-224DAB87B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FF3F9D-694C-46D4-968A-E52B4F8A1456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CEB75-C163-6A9A-A7AF-B10FEE015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7A8B6-8B86-F5F8-2C12-2AF358D25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E0B0FE-CEBB-4CDD-ACB7-1F367EB10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96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闪电形 3">
            <a:extLst>
              <a:ext uri="{FF2B5EF4-FFF2-40B4-BE49-F238E27FC236}">
                <a16:creationId xmlns:a16="http://schemas.microsoft.com/office/drawing/2014/main" id="{086AA9F8-8812-158D-2012-4CE2EF6DA3F4}"/>
              </a:ext>
            </a:extLst>
          </p:cNvPr>
          <p:cNvSpPr/>
          <p:nvPr/>
        </p:nvSpPr>
        <p:spPr>
          <a:xfrm flipH="1">
            <a:off x="885823" y="476249"/>
            <a:ext cx="1800000" cy="1800000"/>
          </a:xfrm>
          <a:prstGeom prst="lightningBolt">
            <a:avLst/>
          </a:prstGeom>
          <a:solidFill>
            <a:srgbClr val="F1F1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左弧形 5">
            <a:extLst>
              <a:ext uri="{FF2B5EF4-FFF2-40B4-BE49-F238E27FC236}">
                <a16:creationId xmlns:a16="http://schemas.microsoft.com/office/drawing/2014/main" id="{A7812B04-CE68-3ACA-5E1A-FD10BB76DB96}"/>
              </a:ext>
            </a:extLst>
          </p:cNvPr>
          <p:cNvSpPr/>
          <p:nvPr/>
        </p:nvSpPr>
        <p:spPr>
          <a:xfrm rot="5400000">
            <a:off x="3571874" y="26249"/>
            <a:ext cx="900000" cy="1800000"/>
          </a:xfrm>
          <a:prstGeom prst="curv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箭头: 下弧形 6">
            <a:extLst>
              <a:ext uri="{FF2B5EF4-FFF2-40B4-BE49-F238E27FC236}">
                <a16:creationId xmlns:a16="http://schemas.microsoft.com/office/drawing/2014/main" id="{131642C1-1CD1-8A9A-A478-1791B909F576}"/>
              </a:ext>
            </a:extLst>
          </p:cNvPr>
          <p:cNvSpPr/>
          <p:nvPr/>
        </p:nvSpPr>
        <p:spPr>
          <a:xfrm>
            <a:off x="3219450" y="1376249"/>
            <a:ext cx="1800000" cy="900000"/>
          </a:xfrm>
          <a:prstGeom prst="curvedUp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6EB425-AD37-4561-C14C-794041E15CDE}"/>
              </a:ext>
            </a:extLst>
          </p:cNvPr>
          <p:cNvSpPr/>
          <p:nvPr/>
        </p:nvSpPr>
        <p:spPr>
          <a:xfrm>
            <a:off x="3121874" y="637585"/>
            <a:ext cx="1897576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0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</a:t>
            </a:r>
            <a:endParaRPr lang="zh-CN" altLang="en-US" sz="9000" b="1" dirty="0">
              <a:ln w="22225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9" name="动作按钮: 帮助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0C9CC07-74F1-0929-EDF9-289A52C4EDBD}"/>
              </a:ext>
            </a:extLst>
          </p:cNvPr>
          <p:cNvSpPr/>
          <p:nvPr/>
        </p:nvSpPr>
        <p:spPr>
          <a:xfrm>
            <a:off x="5553077" y="476249"/>
            <a:ext cx="1800000" cy="1800000"/>
          </a:xfrm>
          <a:prstGeom prst="actionButtonHelp">
            <a:avLst/>
          </a:prstGeom>
          <a:solidFill>
            <a:srgbClr val="68FC9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加号 9">
            <a:extLst>
              <a:ext uri="{FF2B5EF4-FFF2-40B4-BE49-F238E27FC236}">
                <a16:creationId xmlns:a16="http://schemas.microsoft.com/office/drawing/2014/main" id="{D59250EC-9A86-816C-CBF2-5E6142569FE1}"/>
              </a:ext>
            </a:extLst>
          </p:cNvPr>
          <p:cNvSpPr/>
          <p:nvPr/>
        </p:nvSpPr>
        <p:spPr>
          <a:xfrm>
            <a:off x="7620000" y="476249"/>
            <a:ext cx="1800000" cy="1800000"/>
          </a:xfrm>
          <a:prstGeom prst="mathPlus">
            <a:avLst/>
          </a:prstGeom>
          <a:solidFill>
            <a:srgbClr val="EE26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星形: 二十四角 10">
            <a:extLst>
              <a:ext uri="{FF2B5EF4-FFF2-40B4-BE49-F238E27FC236}">
                <a16:creationId xmlns:a16="http://schemas.microsoft.com/office/drawing/2014/main" id="{C9603E7B-9ED4-FE9F-E45A-2A90245496CA}"/>
              </a:ext>
            </a:extLst>
          </p:cNvPr>
          <p:cNvSpPr/>
          <p:nvPr/>
        </p:nvSpPr>
        <p:spPr>
          <a:xfrm>
            <a:off x="9506177" y="476249"/>
            <a:ext cx="1800000" cy="1800000"/>
          </a:xfrm>
          <a:prstGeom prst="star24">
            <a:avLst/>
          </a:prstGeom>
          <a:solidFill>
            <a:srgbClr val="DEF6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乘号 11">
            <a:extLst>
              <a:ext uri="{FF2B5EF4-FFF2-40B4-BE49-F238E27FC236}">
                <a16:creationId xmlns:a16="http://schemas.microsoft.com/office/drawing/2014/main" id="{6489CFE3-F283-106D-BEB5-872DAC3A5041}"/>
              </a:ext>
            </a:extLst>
          </p:cNvPr>
          <p:cNvSpPr/>
          <p:nvPr/>
        </p:nvSpPr>
        <p:spPr>
          <a:xfrm>
            <a:off x="9506177" y="476249"/>
            <a:ext cx="1800000" cy="1800000"/>
          </a:xfrm>
          <a:prstGeom prst="mathMultiply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形 13" descr="眩晕的脸轮廓 纯色填充">
            <a:extLst>
              <a:ext uri="{FF2B5EF4-FFF2-40B4-BE49-F238E27FC236}">
                <a16:creationId xmlns:a16="http://schemas.microsoft.com/office/drawing/2014/main" id="{610EEB91-0444-557C-F3CE-8A680DCBE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823" y="25290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4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Ebrima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 许</dc:creator>
  <cp:lastModifiedBy>ji 许</cp:lastModifiedBy>
  <cp:revision>1</cp:revision>
  <dcterms:created xsi:type="dcterms:W3CDTF">2024-06-30T06:00:47Z</dcterms:created>
  <dcterms:modified xsi:type="dcterms:W3CDTF">2024-06-30T06:19:03Z</dcterms:modified>
</cp:coreProperties>
</file>