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1" r:id="rId3"/>
    <p:sldId id="262" r:id="rId4"/>
    <p:sldId id="263" r:id="rId5"/>
    <p:sldId id="264" r:id="rId6"/>
    <p:sldId id="258" r:id="rId7"/>
    <p:sldId id="259" r:id="rId8"/>
    <p:sldId id="266" r:id="rId9"/>
    <p:sldId id="267" r:id="rId1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586"/>
  </p:normalViewPr>
  <p:slideViewPr>
    <p:cSldViewPr>
      <p:cViewPr>
        <p:scale>
          <a:sx n="94" d="100"/>
          <a:sy n="94" d="100"/>
        </p:scale>
        <p:origin x="2152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ru-RU" alt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DDC4794-431D-6443-93DB-8750865B4338}" type="datetimeFigureOut">
              <a:rPr lang="ru-RU" altLang="ru-RU"/>
              <a:pPr/>
              <a:t>16.06.17</a:t>
            </a:fld>
            <a:endParaRPr lang="ru-RU" alt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F435F1-00E4-534D-A008-3F20E79CD67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3965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A0678F73-B4C8-974C-81F1-B07E3E0CFC4D}" type="slidenum">
              <a:rPr lang="ru-RU" altLang="ru-RU"/>
              <a:pPr>
                <a:spcBef>
                  <a:spcPct val="0"/>
                </a:spcBef>
              </a:pPr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96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8F6346BC-DBC4-D04C-B194-3BA5C851B5B4}" type="slidenum">
              <a:rPr lang="ru-RU" altLang="ru-RU"/>
              <a:pPr>
                <a:spcBef>
                  <a:spcPct val="0"/>
                </a:spcBef>
              </a:pPr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0161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40027AAC-8F94-7548-84D7-0949DA7BD666}" type="slidenum">
              <a:rPr lang="ru-RU" altLang="ru-RU"/>
              <a:pPr>
                <a:spcBef>
                  <a:spcPct val="0"/>
                </a:spcBef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21487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5AB1D56B-784F-1947-9403-312D8E87F400}" type="slidenum">
              <a:rPr lang="ru-RU" altLang="ru-RU"/>
              <a:pPr>
                <a:spcBef>
                  <a:spcPct val="0"/>
                </a:spcBef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816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355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DE84D831-A245-8243-ABF1-0904D8035DD9}" type="slidenum">
              <a:rPr lang="ru-RU" altLang="ru-RU"/>
              <a:pPr>
                <a:spcBef>
                  <a:spcPct val="0"/>
                </a:spcBef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1309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969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3D04875F-C72C-294E-A481-01E0ED641648}" type="slidenum">
              <a:rPr lang="ru-RU" altLang="ru-RU"/>
              <a:pPr>
                <a:spcBef>
                  <a:spcPct val="0"/>
                </a:spcBef>
              </a:pPr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45256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3174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EA912716-A3E8-8C4C-83DB-9C313F057E1F}" type="slidenum">
              <a:rPr lang="ru-RU" altLang="ru-RU"/>
              <a:pPr>
                <a:spcBef>
                  <a:spcPct val="0"/>
                </a:spcBef>
              </a:pPr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9254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3379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360AF556-75E7-4F4D-99F1-4C90E25D7EA5}" type="slidenum">
              <a:rPr lang="ru-RU" altLang="ru-RU"/>
              <a:pPr>
                <a:spcBef>
                  <a:spcPct val="0"/>
                </a:spcBef>
              </a:pPr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6153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3584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E123DF3E-CDDA-9B48-B437-7A691EA5FF56}" type="slidenum">
              <a:rPr lang="ru-RU" altLang="ru-RU"/>
              <a:pPr>
                <a:spcBef>
                  <a:spcPct val="0"/>
                </a:spcBef>
              </a:pPr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2625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BFD0F1-F3A7-B745-8E6E-1B96EF768C05}" type="datetime1">
              <a:rPr lang="ru-RU" altLang="ru-RU"/>
              <a:pPr/>
              <a:t>16.06.17</a:t>
            </a:fld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08D51-7D4B-1D46-AE77-E81F7A45F5A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2889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04F8C1-24B6-9645-8248-07E02C8526BF}" type="datetime1">
              <a:rPr lang="ru-RU" altLang="ru-RU"/>
              <a:pPr/>
              <a:t>16.06.17</a:t>
            </a:fld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DBD05-8F14-E44E-8FFF-E49524E635E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587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CB669B-915E-F346-AF0A-F1881D9D94D5}" type="datetime1">
              <a:rPr lang="ru-RU" altLang="ru-RU"/>
              <a:pPr/>
              <a:t>16.06.17</a:t>
            </a:fld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331DE-8F35-5740-AC2B-65948470729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914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29606A-AECA-A042-86CA-8E318F7A6F6B}" type="datetime1">
              <a:rPr lang="ru-RU" altLang="ru-RU"/>
              <a:pPr/>
              <a:t>16.06.17</a:t>
            </a:fld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9EE6B-0612-3843-84DF-4CDE5E28CD8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2638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A60037-1604-2240-83EC-297BDCA56DBD}" type="datetime1">
              <a:rPr lang="ru-RU" altLang="ru-RU"/>
              <a:pPr/>
              <a:t>16.06.17</a:t>
            </a:fld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DE877-BC3D-BC42-BBB7-1FB7D08598E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647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59A51F-26A6-8E49-B159-B43DE6B92255}" type="datetime1">
              <a:rPr lang="ru-RU" altLang="ru-RU"/>
              <a:pPr/>
              <a:t>16.06.17</a:t>
            </a:fld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AC935-2ACC-4B44-91EB-13A5853A31A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646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5C0D4B-D186-9C48-B2B0-3784E7E8A45B}" type="datetime1">
              <a:rPr lang="ru-RU" altLang="ru-RU"/>
              <a:pPr/>
              <a:t>16.06.17</a:t>
            </a:fld>
            <a:endParaRPr lang="ru-RU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0B4E74-EFF3-9E48-9416-5B96B4B6E6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820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22ED97-677E-AB45-8636-0138907DC0BF}" type="datetime1">
              <a:rPr lang="ru-RU" altLang="ru-RU"/>
              <a:pPr/>
              <a:t>16.06.17</a:t>
            </a:fld>
            <a:endParaRPr lang="ru-RU" alt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30819-65EB-CD42-A146-0AFA24910AD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0896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FE3F76-7AFD-4449-B68B-A65AF81BD00C}" type="datetime1">
              <a:rPr lang="ru-RU" altLang="ru-RU"/>
              <a:pPr/>
              <a:t>16.06.17</a:t>
            </a:fld>
            <a:endParaRPr lang="ru-RU" alt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B4FE3-3D46-2A49-882B-782D590324B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893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E5BD30-09D2-634F-90B3-C405FAB03006}" type="datetime1">
              <a:rPr lang="ru-RU" altLang="ru-RU"/>
              <a:pPr/>
              <a:t>16.06.17</a:t>
            </a:fld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78CF1-8B01-8748-A9ED-2C005CA71EF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019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09B1F5-DE31-D941-95BF-24CEAE2E3CB4}" type="datetime1">
              <a:rPr lang="ru-RU" altLang="ru-RU"/>
              <a:pPr/>
              <a:t>16.06.17</a:t>
            </a:fld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29F8F-8AE1-DD4A-AF37-2CE84785609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5204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F94809D-409A-1546-AC58-5F0DCA6B3FFE}" type="datetime1">
              <a:rPr lang="ru-RU" altLang="ru-RU"/>
              <a:pPr/>
              <a:t>16.06.17</a:t>
            </a:fld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75E0C4E7-074A-DE40-A769-DFADED5F2D5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2159000" y="2686050"/>
            <a:ext cx="6985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charset="0"/>
              </a:rPr>
              <a:t>МОБИЛЬНОЕ ПРИЛОЖЕНИЕ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charset="0"/>
              </a:rPr>
              <a:t>ДЛЯ СИСТЕМЫ АНАЛИЗА ТЕПЛОВЫХ УТЕЧЕК</a:t>
            </a: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2159000" y="4437063"/>
            <a:ext cx="532923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charset="0"/>
              </a:rPr>
              <a:t>Докладчик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ru-RU" altLang="ru-RU" sz="1800">
                <a:latin typeface="Verdana" charset="0"/>
              </a:rPr>
              <a:t>студент группы Фт-430206</a:t>
            </a:r>
            <a:endParaRPr lang="ru-RU" altLang="ru-RU" sz="1800" b="1">
              <a:latin typeface="Verdana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Verdana" charset="0"/>
              </a:rPr>
              <a:t>Ковалёв Рональд Маркович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Verdana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charset="0"/>
              </a:rPr>
              <a:t>Научный руководитель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charset="0"/>
              </a:rPr>
              <a:t>проф., к.ф.-м.н.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Verdana" charset="0"/>
              </a:rPr>
              <a:t>Рогович В.И.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539750" y="1524000"/>
            <a:ext cx="4968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charset="0"/>
              </a:rPr>
              <a:t>Система анализа тепловых утечек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4968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charset="0"/>
              </a:rPr>
              <a:t>Объект исследования</a:t>
            </a:r>
            <a:r>
              <a:rPr lang="en-US" altLang="ru-RU" sz="2800" b="1">
                <a:latin typeface="Verdana" charset="0"/>
              </a:rPr>
              <a:t>:</a:t>
            </a:r>
            <a:endParaRPr lang="ru-RU" altLang="ru-RU" sz="2800" b="1">
              <a:latin typeface="Verdana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557213" y="2284413"/>
            <a:ext cx="50228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charset="0"/>
              </a:rPr>
              <a:t>Цель</a:t>
            </a:r>
            <a:r>
              <a:rPr lang="en-US" altLang="ru-RU" sz="2800" b="1">
                <a:latin typeface="Verdana" charset="0"/>
              </a:rPr>
              <a:t>:</a:t>
            </a:r>
            <a:endParaRPr lang="ru-RU" altLang="ru-RU" sz="2800" b="1">
              <a:latin typeface="Verdana" charset="0"/>
            </a:endParaRPr>
          </a:p>
        </p:txBody>
      </p:sp>
      <p:sp>
        <p:nvSpPr>
          <p:cNvPr id="16389" name="TextBox 3"/>
          <p:cNvSpPr txBox="1">
            <a:spLocks noChangeArrowheads="1"/>
          </p:cNvSpPr>
          <p:nvPr/>
        </p:nvSpPr>
        <p:spPr bwMode="auto">
          <a:xfrm>
            <a:off x="539750" y="2930525"/>
            <a:ext cx="8064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charset="0"/>
                <a:ea typeface="Verdana" charset="0"/>
                <a:cs typeface="Verdana" charset="0"/>
              </a:rPr>
              <a:t>Развитие системы путём разработки мобильного приложения, позволяющего пользователям проводить тепловизионную съёмку и загружать полученные снимки.</a:t>
            </a:r>
          </a:p>
        </p:txBody>
      </p:sp>
      <p:sp>
        <p:nvSpPr>
          <p:cNvPr id="16390" name="TextBox 2"/>
          <p:cNvSpPr txBox="1">
            <a:spLocks noChangeArrowheads="1"/>
          </p:cNvSpPr>
          <p:nvPr/>
        </p:nvSpPr>
        <p:spPr bwMode="auto">
          <a:xfrm>
            <a:off x="1692275" y="158750"/>
            <a:ext cx="7416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charset="0"/>
              </a:rPr>
              <a:t>Мобильное приложение для системы анализа тепловых утечек</a:t>
            </a:r>
            <a:r>
              <a:rPr lang="ru-RU" altLang="ru-RU" sz="1000" b="1">
                <a:latin typeface="Verdana" charset="0"/>
              </a:rPr>
              <a:t>	Ковалёв Р. М.</a:t>
            </a:r>
          </a:p>
        </p:txBody>
      </p:sp>
      <p:sp>
        <p:nvSpPr>
          <p:cNvPr id="16391" name="TextBox 3"/>
          <p:cNvSpPr txBox="1">
            <a:spLocks noChangeArrowheads="1"/>
          </p:cNvSpPr>
          <p:nvPr/>
        </p:nvSpPr>
        <p:spPr bwMode="auto">
          <a:xfrm>
            <a:off x="557213" y="4378325"/>
            <a:ext cx="82089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charset="0"/>
              </a:rPr>
              <a:t>Предмет</a:t>
            </a:r>
            <a:r>
              <a:rPr lang="en-US" altLang="ru-RU" sz="2800" b="1">
                <a:latin typeface="Verdana" charset="0"/>
              </a:rPr>
              <a:t>:</a:t>
            </a:r>
            <a:endParaRPr lang="ru-RU" altLang="ru-RU" sz="2800" b="1">
              <a:latin typeface="Verdana" charset="0"/>
            </a:endParaRPr>
          </a:p>
        </p:txBody>
      </p:sp>
      <p:sp>
        <p:nvSpPr>
          <p:cNvPr id="16392" name="TextBox 3"/>
          <p:cNvSpPr txBox="1">
            <a:spLocks noChangeArrowheads="1"/>
          </p:cNvSpPr>
          <p:nvPr/>
        </p:nvSpPr>
        <p:spPr bwMode="auto">
          <a:xfrm>
            <a:off x="557213" y="5183188"/>
            <a:ext cx="80645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buFont typeface="Arial" charset="0"/>
              <a:buNone/>
            </a:pPr>
            <a:r>
              <a:rPr lang="ru-RU" altLang="ru-RU" sz="1800">
                <a:latin typeface="Verdana" charset="0"/>
                <a:ea typeface="Verdana" charset="0"/>
                <a:cs typeface="Verdana" charset="0"/>
              </a:rPr>
              <a:t>Процессы </a:t>
            </a:r>
            <a:br>
              <a:rPr lang="ru-RU" altLang="ru-RU" sz="1800">
                <a:latin typeface="Verdana" charset="0"/>
                <a:ea typeface="Verdana" charset="0"/>
                <a:cs typeface="Verdana" charset="0"/>
              </a:rPr>
            </a:br>
            <a:endParaRPr lang="ru-RU" altLang="ru-RU" sz="1800">
              <a:latin typeface="Verdana" charset="0"/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460851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charset="0"/>
              </a:rPr>
              <a:t>Эффективность использования теплоэнергетических ресурсов напрямую связана с обнаружением утечек тепла. Современные способы обнаружения утечек предполагают использование тепловизионного оборудования.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charset="0"/>
              </a:rPr>
              <a:t>Актуальность</a:t>
            </a:r>
          </a:p>
        </p:txBody>
      </p:sp>
      <p:sp>
        <p:nvSpPr>
          <p:cNvPr id="18436" name="TextBox 2"/>
          <p:cNvSpPr txBox="1">
            <a:spLocks noChangeArrowheads="1"/>
          </p:cNvSpPr>
          <p:nvPr/>
        </p:nvSpPr>
        <p:spPr bwMode="auto">
          <a:xfrm>
            <a:off x="1692275" y="158750"/>
            <a:ext cx="7416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charset="0"/>
              </a:rPr>
              <a:t>Мобильное приложение для системы анализа тепловых утечек </a:t>
            </a:r>
            <a:r>
              <a:rPr lang="ru-RU" altLang="ru-RU" sz="1000" b="1">
                <a:latin typeface="Verdana" charset="0"/>
              </a:rPr>
              <a:t>	Ковалёв Р. М.</a:t>
            </a: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5724525" y="3771900"/>
            <a:ext cx="27733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400">
                <a:latin typeface="Verdana" charset="0"/>
              </a:rPr>
              <a:t>Изображение</a:t>
            </a:r>
            <a:r>
              <a:rPr lang="en-US" altLang="ru-RU" sz="1400">
                <a:latin typeface="Verdana" charset="0"/>
              </a:rPr>
              <a:t>, </a:t>
            </a:r>
            <a:r>
              <a:rPr lang="ru-RU" altLang="ru-RU" sz="1400">
                <a:latin typeface="Verdana" charset="0"/>
              </a:rPr>
              <a:t>полученное при помощи тепловизора</a:t>
            </a:r>
            <a:endParaRPr lang="ru-RU" altLang="ru-RU" sz="1400" b="1">
              <a:latin typeface="Verdana" charset="0"/>
            </a:endParaRPr>
          </a:p>
        </p:txBody>
      </p:sp>
      <p:pic>
        <p:nvPicPr>
          <p:cNvPr id="18438" name="Изображение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"/>
          <a:stretch>
            <a:fillRect/>
          </a:stretch>
        </p:blipFill>
        <p:spPr bwMode="auto">
          <a:xfrm>
            <a:off x="5970588" y="1714500"/>
            <a:ext cx="2773362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549275" y="893763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charset="0"/>
              </a:rPr>
              <a:t>Рассматриваемые аналоги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80645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charset="0"/>
              </a:rPr>
              <a:t>Были изучены следующие аналоги: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Verdana" charset="0"/>
              </a:rPr>
              <a:t>− Jersey Heat Loss Map;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Verdana" charset="0"/>
              </a:rPr>
              <a:t>− myHEAT; </a:t>
            </a:r>
          </a:p>
          <a:p>
            <a:pPr algn="just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ru-RU" sz="1800">
                <a:latin typeface="Verdana" charset="0"/>
              </a:rPr>
              <a:t>− HEAT; </a:t>
            </a:r>
          </a:p>
          <a:p>
            <a:pPr algn="just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ru-RU" sz="1800">
                <a:latin typeface="Verdana" charset="0"/>
              </a:rPr>
              <a:t>− blomURBEX; </a:t>
            </a:r>
          </a:p>
          <a:p>
            <a:pPr algn="just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ru-RU" sz="1800">
                <a:latin typeface="Verdana" charset="0"/>
              </a:rPr>
              <a:t>− National Heat Map.</a:t>
            </a:r>
          </a:p>
          <a:p>
            <a:pPr algn="just" eaLnBrk="1" hangingPunct="1">
              <a:spcBef>
                <a:spcPct val="0"/>
              </a:spcBef>
              <a:buFont typeface="Arial" charset="0"/>
              <a:buNone/>
            </a:pPr>
            <a:endParaRPr lang="ru-RU" altLang="ru-RU" sz="1800">
              <a:latin typeface="Verdana" charset="0"/>
            </a:endParaRPr>
          </a:p>
          <a:p>
            <a:pPr algn="just" eaLnBrk="1" hangingPunct="1">
              <a:spcBef>
                <a:spcPct val="0"/>
              </a:spcBef>
              <a:buFont typeface="Arial" charset="0"/>
              <a:buNone/>
            </a:pPr>
            <a:endParaRPr lang="ru-RU" altLang="ru-RU" sz="1800">
              <a:latin typeface="Verdana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Verdana" charset="0"/>
            </a:endParaRPr>
          </a:p>
        </p:txBody>
      </p:sp>
      <p:sp>
        <p:nvSpPr>
          <p:cNvPr id="20484" name="TextBox 2"/>
          <p:cNvSpPr txBox="1">
            <a:spLocks noChangeArrowheads="1"/>
          </p:cNvSpPr>
          <p:nvPr/>
        </p:nvSpPr>
        <p:spPr bwMode="auto">
          <a:xfrm>
            <a:off x="1692275" y="158750"/>
            <a:ext cx="7416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charset="0"/>
              </a:rPr>
              <a:t>Мобильное приложение для системы анализа тепловых утечек </a:t>
            </a:r>
            <a:r>
              <a:rPr lang="ru-RU" altLang="ru-RU" sz="1000" b="1">
                <a:latin typeface="Verdana" charset="0"/>
              </a:rPr>
              <a:t>	Ковалёв Р. 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charset="0"/>
              </a:rPr>
              <a:t>Прототип</a:t>
            </a: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82089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charset="0"/>
              </a:rPr>
              <a:t>Система анализа тепловых утечек </a:t>
            </a:r>
            <a:r>
              <a:rPr lang="en-US" altLang="ru-RU" sz="1800">
                <a:latin typeface="Verdana" charset="0"/>
              </a:rPr>
              <a:t>HEAT</a:t>
            </a:r>
            <a:r>
              <a:rPr lang="ru-RU" altLang="ru-RU" sz="1800">
                <a:latin typeface="Verdana" charset="0"/>
              </a:rPr>
              <a:t> − </a:t>
            </a:r>
            <a:r>
              <a:rPr lang="en-US" altLang="ru-RU" sz="1800">
                <a:latin typeface="Verdana" charset="0"/>
              </a:rPr>
              <a:t>Home Energy Assessment Technology </a:t>
            </a:r>
            <a:endParaRPr lang="ru-RU" altLang="ru-RU" sz="1800">
              <a:latin typeface="Verdana" charset="0"/>
            </a:endParaRPr>
          </a:p>
        </p:txBody>
      </p:sp>
      <p:sp>
        <p:nvSpPr>
          <p:cNvPr id="22532" name="TextBox 2"/>
          <p:cNvSpPr txBox="1">
            <a:spLocks noChangeArrowheads="1"/>
          </p:cNvSpPr>
          <p:nvPr/>
        </p:nvSpPr>
        <p:spPr bwMode="auto">
          <a:xfrm>
            <a:off x="1692275" y="158750"/>
            <a:ext cx="7416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charset="0"/>
              </a:rPr>
              <a:t>Мобильное приложение для системы анализа тепловых утечек</a:t>
            </a:r>
            <a:r>
              <a:rPr lang="ru-RU" altLang="ru-RU" sz="1000" b="1">
                <a:latin typeface="Verdana" charset="0"/>
              </a:rPr>
              <a:t>	Ковалёв Р. М.</a:t>
            </a:r>
          </a:p>
        </p:txBody>
      </p:sp>
      <p:pic>
        <p:nvPicPr>
          <p:cNvPr id="22533" name="Изображение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00300"/>
            <a:ext cx="331152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Box 7"/>
          <p:cNvSpPr txBox="1">
            <a:spLocks noChangeArrowheads="1"/>
          </p:cNvSpPr>
          <p:nvPr/>
        </p:nvSpPr>
        <p:spPr bwMode="auto">
          <a:xfrm>
            <a:off x="1323975" y="5727700"/>
            <a:ext cx="2127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/>
              <a:t>Интерфейс системы </a:t>
            </a:r>
            <a:r>
              <a:rPr lang="en-US" altLang="ru-RU" sz="1400"/>
              <a:t>HEAT</a:t>
            </a:r>
            <a:endParaRPr lang="ru-RU" altLang="ru-RU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charset="0"/>
              </a:rPr>
              <a:t>Проектирование и реализация</a:t>
            </a:r>
          </a:p>
        </p:txBody>
      </p:sp>
      <p:sp>
        <p:nvSpPr>
          <p:cNvPr id="28675" name="TextBox 4"/>
          <p:cNvSpPr txBox="1">
            <a:spLocks noChangeArrowheads="1"/>
          </p:cNvSpPr>
          <p:nvPr/>
        </p:nvSpPr>
        <p:spPr bwMode="auto">
          <a:xfrm>
            <a:off x="539750" y="1641475"/>
            <a:ext cx="82089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Создано техническое задание, определена системная структура и требования к функциям.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Среда разработки − Android Studio</a:t>
            </a:r>
            <a:r>
              <a:rPr lang="en-US" altLang="ru-RU" sz="1800"/>
              <a:t>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использованные языки</a:t>
            </a:r>
            <a:r>
              <a:rPr lang="en-US" altLang="ru-RU" sz="1800"/>
              <a:t>: XML (</a:t>
            </a:r>
            <a:r>
              <a:rPr lang="ru-RU" altLang="ru-RU" sz="1800"/>
              <a:t>для экранных форм)</a:t>
            </a:r>
            <a:r>
              <a:rPr lang="en-US" altLang="ru-RU" sz="1800"/>
              <a:t>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 </a:t>
            </a:r>
            <a:r>
              <a:rPr lang="en-US" altLang="ru-RU" sz="1800"/>
              <a:t>Java (</a:t>
            </a:r>
            <a:r>
              <a:rPr lang="ru-RU" altLang="ru-RU" sz="1800"/>
              <a:t>реализация программной логики)</a:t>
            </a:r>
            <a:endParaRPr lang="ru-RU" altLang="ru-RU" sz="1400" b="1">
              <a:latin typeface="Verdana" charset="0"/>
            </a:endParaRPr>
          </a:p>
        </p:txBody>
      </p:sp>
      <p:sp>
        <p:nvSpPr>
          <p:cNvPr id="28676" name="TextBox 2"/>
          <p:cNvSpPr txBox="1">
            <a:spLocks noChangeArrowheads="1"/>
          </p:cNvSpPr>
          <p:nvPr/>
        </p:nvSpPr>
        <p:spPr bwMode="auto">
          <a:xfrm>
            <a:off x="1692275" y="158750"/>
            <a:ext cx="7416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charset="0"/>
              </a:rPr>
              <a:t>Мобильное приложение для системы анализа тепловых утечек</a:t>
            </a:r>
            <a:r>
              <a:rPr lang="ru-RU" altLang="ru-RU" sz="1000" b="1">
                <a:latin typeface="Verdana" charset="0"/>
              </a:rPr>
              <a:t>	Ковалёв Р. 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TextBox 4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charset="0"/>
              </a:rPr>
              <a:t>Интерфейс пользователя</a:t>
            </a:r>
          </a:p>
        </p:txBody>
      </p:sp>
      <p:sp>
        <p:nvSpPr>
          <p:cNvPr id="30723" name="TextBox 2"/>
          <p:cNvSpPr txBox="1">
            <a:spLocks noChangeArrowheads="1"/>
          </p:cNvSpPr>
          <p:nvPr/>
        </p:nvSpPr>
        <p:spPr bwMode="auto">
          <a:xfrm>
            <a:off x="1692275" y="158750"/>
            <a:ext cx="7416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charset="0"/>
              </a:rPr>
              <a:t>Мобильное приложение для системы анализа тепловых утечек </a:t>
            </a:r>
            <a:r>
              <a:rPr lang="ru-RU" altLang="ru-RU" sz="1000" b="1">
                <a:latin typeface="Verdana" charset="0"/>
              </a:rPr>
              <a:t>	Ковалёв Р. М.</a:t>
            </a:r>
          </a:p>
        </p:txBody>
      </p:sp>
      <p:pic>
        <p:nvPicPr>
          <p:cNvPr id="30724" name="Изображение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4067175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Изображение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50" b="47076"/>
          <a:stretch>
            <a:fillRect/>
          </a:stretch>
        </p:blipFill>
        <p:spPr bwMode="auto">
          <a:xfrm>
            <a:off x="5494338" y="1628775"/>
            <a:ext cx="254158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TextBox 4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charset="0"/>
              </a:rPr>
              <a:t>Интерфейс пользователя</a:t>
            </a:r>
          </a:p>
        </p:txBody>
      </p:sp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1692275" y="158750"/>
            <a:ext cx="7416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charset="0"/>
              </a:rPr>
              <a:t>Мобильное приложение для системы анализа тепловых утечек </a:t>
            </a:r>
            <a:r>
              <a:rPr lang="ru-RU" altLang="ru-RU" sz="1000" b="1">
                <a:latin typeface="Verdana" charset="0"/>
              </a:rPr>
              <a:t>	Ковалёв Р. М.</a:t>
            </a:r>
          </a:p>
        </p:txBody>
      </p:sp>
      <p:pic>
        <p:nvPicPr>
          <p:cNvPr id="32772" name="Изображение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9" t="-1131" r="67693" b="45718"/>
          <a:stretch>
            <a:fillRect/>
          </a:stretch>
        </p:blipFill>
        <p:spPr bwMode="auto">
          <a:xfrm>
            <a:off x="1331913" y="1666875"/>
            <a:ext cx="2736850" cy="508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Изображение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-1131" r="51373" b="45718"/>
          <a:stretch>
            <a:fillRect/>
          </a:stretch>
        </p:blipFill>
        <p:spPr bwMode="auto">
          <a:xfrm>
            <a:off x="5435600" y="1666875"/>
            <a:ext cx="2736850" cy="508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extBox 4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charset="0"/>
              </a:rPr>
              <a:t>Заключение</a:t>
            </a:r>
          </a:p>
        </p:txBody>
      </p:sp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692275" y="158750"/>
            <a:ext cx="7416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charset="0"/>
              </a:rPr>
              <a:t>Мобильное приложение для системы анализа тепловых утечек </a:t>
            </a:r>
            <a:r>
              <a:rPr lang="ru-RU" altLang="ru-RU" sz="1000" b="1">
                <a:latin typeface="Verdana" charset="0"/>
              </a:rPr>
              <a:t>	Ковалёв Р. М.</a:t>
            </a:r>
          </a:p>
        </p:txBody>
      </p:sp>
      <p:sp>
        <p:nvSpPr>
          <p:cNvPr id="34820" name="TextBox 1"/>
          <p:cNvSpPr txBox="1">
            <a:spLocks noChangeArrowheads="1"/>
          </p:cNvSpPr>
          <p:nvPr/>
        </p:nvSpPr>
        <p:spPr bwMode="auto">
          <a:xfrm>
            <a:off x="557213" y="1785938"/>
            <a:ext cx="8191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/>
              <a:t>Внедрение принципа </a:t>
            </a:r>
            <a:r>
              <a:rPr lang="en-US" altLang="ru-RU" sz="1800"/>
              <a:t>VGI</a:t>
            </a:r>
            <a:r>
              <a:rPr lang="ru-RU" altLang="ru-RU" sz="1800"/>
              <a:t> путем разработки мобильного приложения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/>
              <a:t>позволит повысить актуальность исследуемых данных</a:t>
            </a:r>
            <a:r>
              <a:rPr lang="en-US" altLang="ru-RU" sz="1800"/>
              <a:t> </a:t>
            </a:r>
            <a:r>
              <a:rPr lang="ru-RU" altLang="ru-RU" sz="1800"/>
              <a:t>и привлечь новых пользователей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247</Words>
  <Application>Microsoft Macintosh PowerPoint</Application>
  <PresentationFormat>Экран (4:3)</PresentationFormat>
  <Paragraphs>56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Calibri</vt:lpstr>
      <vt:lpstr>Arial</vt:lpstr>
      <vt:lpstr>Verdana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2</cp:revision>
  <dcterms:created xsi:type="dcterms:W3CDTF">2017-06-16T18:54:55Z</dcterms:created>
  <dcterms:modified xsi:type="dcterms:W3CDTF">2017-06-16T18:56:57Z</dcterms:modified>
</cp:coreProperties>
</file>