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roxima Nova"/>
      <p:regular r:id="rId14"/>
      <p:bold r:id="rId15"/>
      <p:italic r:id="rId16"/>
      <p:boldItalic r:id="rId17"/>
    </p:embeddedFont>
    <p:embeddedFont>
      <p:font typeface="Average"/>
      <p:regular r:id="rId18"/>
    </p:embeddedFont>
    <p:embeddedFont>
      <p:font typeface="Alfa Slab One"/>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fntdata"/><Relationship Id="rId14" Type="http://schemas.openxmlformats.org/officeDocument/2006/relationships/font" Target="fonts/ProximaNova-regular.fntdata"/><Relationship Id="rId17" Type="http://schemas.openxmlformats.org/officeDocument/2006/relationships/font" Target="fonts/ProximaNova-boldItalic.fntdata"/><Relationship Id="rId16" Type="http://schemas.openxmlformats.org/officeDocument/2006/relationships/font" Target="fonts/ProximaNova-italic.fntdata"/><Relationship Id="rId5" Type="http://schemas.openxmlformats.org/officeDocument/2006/relationships/notesMaster" Target="notesMasters/notesMaster1.xml"/><Relationship Id="rId19" Type="http://schemas.openxmlformats.org/officeDocument/2006/relationships/font" Target="fonts/AlfaSlabOne-regular.fntdata"/><Relationship Id="rId6" Type="http://schemas.openxmlformats.org/officeDocument/2006/relationships/slide" Target="slides/slide1.xml"/><Relationship Id="rId18"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f82e0fd52f_0_9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f82e0fd52f_0_9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f82e0fd52f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f82e0fd52f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f82e0fd52f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f82e0fd52f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f82e0fd52f_0_9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f82e0fd52f_0_9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a8b82820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a8b82820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82e0fd52f_0_9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82e0fd52f_0_9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a8b82820a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a8b82820a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1"/>
              </a:buClr>
              <a:buSzPts val="11000"/>
              <a:buNone/>
              <a:defRPr sz="11000">
                <a:solidFill>
                  <a:schemeClr val="dk1"/>
                </a:solidFill>
              </a:defRPr>
            </a:lvl1pPr>
            <a:lvl2pPr lvl="1" rtl="0" algn="ctr">
              <a:spcBef>
                <a:spcPts val="0"/>
              </a:spcBef>
              <a:spcAft>
                <a:spcPts val="0"/>
              </a:spcAft>
              <a:buClr>
                <a:schemeClr val="dk1"/>
              </a:buClr>
              <a:buSzPts val="11000"/>
              <a:buNone/>
              <a:defRPr sz="11000">
                <a:solidFill>
                  <a:schemeClr val="dk1"/>
                </a:solidFill>
              </a:defRPr>
            </a:lvl2pPr>
            <a:lvl3pPr lvl="2" rtl="0" algn="ctr">
              <a:spcBef>
                <a:spcPts val="0"/>
              </a:spcBef>
              <a:spcAft>
                <a:spcPts val="0"/>
              </a:spcAft>
              <a:buClr>
                <a:schemeClr val="dk1"/>
              </a:buClr>
              <a:buSzPts val="11000"/>
              <a:buNone/>
              <a:defRPr sz="11000">
                <a:solidFill>
                  <a:schemeClr val="dk1"/>
                </a:solidFill>
              </a:defRPr>
            </a:lvl3pPr>
            <a:lvl4pPr lvl="3" rtl="0" algn="ctr">
              <a:spcBef>
                <a:spcPts val="0"/>
              </a:spcBef>
              <a:spcAft>
                <a:spcPts val="0"/>
              </a:spcAft>
              <a:buClr>
                <a:schemeClr val="dk1"/>
              </a:buClr>
              <a:buSzPts val="11000"/>
              <a:buNone/>
              <a:defRPr sz="11000">
                <a:solidFill>
                  <a:schemeClr val="dk1"/>
                </a:solidFill>
              </a:defRPr>
            </a:lvl4pPr>
            <a:lvl5pPr lvl="4" rtl="0" algn="ctr">
              <a:spcBef>
                <a:spcPts val="0"/>
              </a:spcBef>
              <a:spcAft>
                <a:spcPts val="0"/>
              </a:spcAft>
              <a:buClr>
                <a:schemeClr val="dk1"/>
              </a:buClr>
              <a:buSzPts val="11000"/>
              <a:buNone/>
              <a:defRPr sz="11000">
                <a:solidFill>
                  <a:schemeClr val="dk1"/>
                </a:solidFill>
              </a:defRPr>
            </a:lvl5pPr>
            <a:lvl6pPr lvl="5" rtl="0" algn="ctr">
              <a:spcBef>
                <a:spcPts val="0"/>
              </a:spcBef>
              <a:spcAft>
                <a:spcPts val="0"/>
              </a:spcAft>
              <a:buClr>
                <a:schemeClr val="dk1"/>
              </a:buClr>
              <a:buSzPts val="11000"/>
              <a:buNone/>
              <a:defRPr sz="11000">
                <a:solidFill>
                  <a:schemeClr val="dk1"/>
                </a:solidFill>
              </a:defRPr>
            </a:lvl6pPr>
            <a:lvl7pPr lvl="6" rtl="0" algn="ctr">
              <a:spcBef>
                <a:spcPts val="0"/>
              </a:spcBef>
              <a:spcAft>
                <a:spcPts val="0"/>
              </a:spcAft>
              <a:buClr>
                <a:schemeClr val="dk1"/>
              </a:buClr>
              <a:buSzPts val="11000"/>
              <a:buNone/>
              <a:defRPr sz="11000">
                <a:solidFill>
                  <a:schemeClr val="dk1"/>
                </a:solidFill>
              </a:defRPr>
            </a:lvl7pPr>
            <a:lvl8pPr lvl="7" rtl="0" algn="ctr">
              <a:spcBef>
                <a:spcPts val="0"/>
              </a:spcBef>
              <a:spcAft>
                <a:spcPts val="0"/>
              </a:spcAft>
              <a:buClr>
                <a:schemeClr val="dk1"/>
              </a:buClr>
              <a:buSzPts val="11000"/>
              <a:buNone/>
              <a:defRPr sz="11000">
                <a:solidFill>
                  <a:schemeClr val="dk1"/>
                </a:solidFill>
              </a:defRPr>
            </a:lvl8pPr>
            <a:lvl9pPr lvl="8" rtl="0"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6800"/>
              <a:buNone/>
              <a:defRPr sz="6800">
                <a:solidFill>
                  <a:schemeClr val="lt1"/>
                </a:solidFill>
              </a:defRPr>
            </a:lvl1pPr>
            <a:lvl2pPr lvl="1" rtl="0">
              <a:spcBef>
                <a:spcPts val="0"/>
              </a:spcBef>
              <a:spcAft>
                <a:spcPts val="0"/>
              </a:spcAft>
              <a:buClr>
                <a:schemeClr val="lt1"/>
              </a:buClr>
              <a:buSzPts val="6800"/>
              <a:buNone/>
              <a:defRPr sz="6800">
                <a:solidFill>
                  <a:schemeClr val="lt1"/>
                </a:solidFill>
              </a:defRPr>
            </a:lvl2pPr>
            <a:lvl3pPr lvl="2" rtl="0">
              <a:spcBef>
                <a:spcPts val="0"/>
              </a:spcBef>
              <a:spcAft>
                <a:spcPts val="0"/>
              </a:spcAft>
              <a:buClr>
                <a:schemeClr val="lt1"/>
              </a:buClr>
              <a:buSzPts val="6800"/>
              <a:buNone/>
              <a:defRPr sz="6800">
                <a:solidFill>
                  <a:schemeClr val="lt1"/>
                </a:solidFill>
              </a:defRPr>
            </a:lvl3pPr>
            <a:lvl4pPr lvl="3" rtl="0">
              <a:spcBef>
                <a:spcPts val="0"/>
              </a:spcBef>
              <a:spcAft>
                <a:spcPts val="0"/>
              </a:spcAft>
              <a:buClr>
                <a:schemeClr val="lt1"/>
              </a:buClr>
              <a:buSzPts val="6800"/>
              <a:buNone/>
              <a:defRPr sz="6800">
                <a:solidFill>
                  <a:schemeClr val="lt1"/>
                </a:solidFill>
              </a:defRPr>
            </a:lvl4pPr>
            <a:lvl5pPr lvl="4" rtl="0">
              <a:spcBef>
                <a:spcPts val="0"/>
              </a:spcBef>
              <a:spcAft>
                <a:spcPts val="0"/>
              </a:spcAft>
              <a:buClr>
                <a:schemeClr val="lt1"/>
              </a:buClr>
              <a:buSzPts val="6800"/>
              <a:buNone/>
              <a:defRPr sz="6800">
                <a:solidFill>
                  <a:schemeClr val="lt1"/>
                </a:solidFill>
              </a:defRPr>
            </a:lvl5pPr>
            <a:lvl6pPr lvl="5" rtl="0">
              <a:spcBef>
                <a:spcPts val="0"/>
              </a:spcBef>
              <a:spcAft>
                <a:spcPts val="0"/>
              </a:spcAft>
              <a:buClr>
                <a:schemeClr val="lt1"/>
              </a:buClr>
              <a:buSzPts val="6800"/>
              <a:buNone/>
              <a:defRPr sz="6800">
                <a:solidFill>
                  <a:schemeClr val="lt1"/>
                </a:solidFill>
              </a:defRPr>
            </a:lvl6pPr>
            <a:lvl7pPr lvl="6" rtl="0">
              <a:spcBef>
                <a:spcPts val="0"/>
              </a:spcBef>
              <a:spcAft>
                <a:spcPts val="0"/>
              </a:spcAft>
              <a:buClr>
                <a:schemeClr val="lt1"/>
              </a:buClr>
              <a:buSzPts val="6800"/>
              <a:buNone/>
              <a:defRPr sz="6800">
                <a:solidFill>
                  <a:schemeClr val="lt1"/>
                </a:solidFill>
              </a:defRPr>
            </a:lvl7pPr>
            <a:lvl8pPr lvl="7" rtl="0">
              <a:spcBef>
                <a:spcPts val="0"/>
              </a:spcBef>
              <a:spcAft>
                <a:spcPts val="0"/>
              </a:spcAft>
              <a:buClr>
                <a:schemeClr val="lt1"/>
              </a:buClr>
              <a:buSzPts val="6800"/>
              <a:buNone/>
              <a:defRPr sz="6800">
                <a:solidFill>
                  <a:schemeClr val="lt1"/>
                </a:solidFill>
              </a:defRPr>
            </a:lvl8pPr>
            <a:lvl9pPr lvl="8" rtl="0">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Proxima Nova"/>
                <a:ea typeface="Proxima Nova"/>
                <a:cs typeface="Proxima Nova"/>
                <a:sym typeface="Proxima Nova"/>
              </a:defRPr>
            </a:lvl1pPr>
            <a:lvl2pPr lvl="1" rtl="0" algn="r">
              <a:buNone/>
              <a:defRPr sz="1000">
                <a:solidFill>
                  <a:schemeClr val="dk2"/>
                </a:solidFill>
                <a:latin typeface="Proxima Nova"/>
                <a:ea typeface="Proxima Nova"/>
                <a:cs typeface="Proxima Nova"/>
                <a:sym typeface="Proxima Nova"/>
              </a:defRPr>
            </a:lvl2pPr>
            <a:lvl3pPr lvl="2" rtl="0" algn="r">
              <a:buNone/>
              <a:defRPr sz="1000">
                <a:solidFill>
                  <a:schemeClr val="dk2"/>
                </a:solidFill>
                <a:latin typeface="Proxima Nova"/>
                <a:ea typeface="Proxima Nova"/>
                <a:cs typeface="Proxima Nova"/>
                <a:sym typeface="Proxima Nova"/>
              </a:defRPr>
            </a:lvl3pPr>
            <a:lvl4pPr lvl="3" rtl="0" algn="r">
              <a:buNone/>
              <a:defRPr sz="1000">
                <a:solidFill>
                  <a:schemeClr val="dk2"/>
                </a:solidFill>
                <a:latin typeface="Proxima Nova"/>
                <a:ea typeface="Proxima Nova"/>
                <a:cs typeface="Proxima Nova"/>
                <a:sym typeface="Proxima Nova"/>
              </a:defRPr>
            </a:lvl4pPr>
            <a:lvl5pPr lvl="4" rtl="0" algn="r">
              <a:buNone/>
              <a:defRPr sz="1000">
                <a:solidFill>
                  <a:schemeClr val="dk2"/>
                </a:solidFill>
                <a:latin typeface="Proxima Nova"/>
                <a:ea typeface="Proxima Nova"/>
                <a:cs typeface="Proxima Nova"/>
                <a:sym typeface="Proxima Nova"/>
              </a:defRPr>
            </a:lvl5pPr>
            <a:lvl6pPr lvl="5" rtl="0" algn="r">
              <a:buNone/>
              <a:defRPr sz="1000">
                <a:solidFill>
                  <a:schemeClr val="dk2"/>
                </a:solidFill>
                <a:latin typeface="Proxima Nova"/>
                <a:ea typeface="Proxima Nova"/>
                <a:cs typeface="Proxima Nova"/>
                <a:sym typeface="Proxima Nova"/>
              </a:defRPr>
            </a:lvl6pPr>
            <a:lvl7pPr lvl="6" rtl="0" algn="r">
              <a:buNone/>
              <a:defRPr sz="1000">
                <a:solidFill>
                  <a:schemeClr val="dk2"/>
                </a:solidFill>
                <a:latin typeface="Proxima Nova"/>
                <a:ea typeface="Proxima Nova"/>
                <a:cs typeface="Proxima Nova"/>
                <a:sym typeface="Proxima Nova"/>
              </a:defRPr>
            </a:lvl7pPr>
            <a:lvl8pPr lvl="7" rtl="0" algn="r">
              <a:buNone/>
              <a:defRPr sz="1000">
                <a:solidFill>
                  <a:schemeClr val="dk2"/>
                </a:solidFill>
                <a:latin typeface="Proxima Nova"/>
                <a:ea typeface="Proxima Nova"/>
                <a:cs typeface="Proxima Nova"/>
                <a:sym typeface="Proxima Nova"/>
              </a:defRPr>
            </a:lvl8pPr>
            <a:lvl9pPr lvl="8" rtl="0"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13030"/>
        </a:solid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fr" sz="8610">
                <a:solidFill>
                  <a:srgbClr val="EA2121"/>
                </a:solidFill>
              </a:rPr>
              <a:t>Mini Projet 1</a:t>
            </a:r>
            <a:endParaRPr sz="8610">
              <a:solidFill>
                <a:srgbClr val="EA2121"/>
              </a:solidFill>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fr" sz="3600">
                <a:solidFill>
                  <a:srgbClr val="FFFFFF"/>
                </a:solidFill>
                <a:latin typeface="Average"/>
                <a:ea typeface="Average"/>
                <a:cs typeface="Average"/>
                <a:sym typeface="Average"/>
              </a:rPr>
              <a:t>Le Compteur de point du UNO</a:t>
            </a:r>
            <a:endParaRPr b="1" sz="3600">
              <a:solidFill>
                <a:srgbClr val="FFFFFF"/>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7"/>
                                        </p:tgtEl>
                                        <p:attrNameLst>
                                          <p:attrName>style.visibility</p:attrName>
                                        </p:attrNameLst>
                                      </p:cBhvr>
                                      <p:to>
                                        <p:strVal val="visible"/>
                                      </p:to>
                                    </p:set>
                                    <p:animEffect filter="fade" transition="in">
                                      <p:cBhvr>
                                        <p:cTn dur="2300"/>
                                        <p:tgtEl>
                                          <p:spTgt spid="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13030"/>
        </a:solid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27345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 sz="3500">
                <a:solidFill>
                  <a:srgbClr val="3EA711"/>
                </a:solidFill>
              </a:rPr>
              <a:t>Sommaire</a:t>
            </a:r>
            <a:endParaRPr sz="3500">
              <a:solidFill>
                <a:srgbClr val="3EA711"/>
              </a:solidFill>
            </a:endParaRPr>
          </a:p>
        </p:txBody>
      </p:sp>
      <p:sp>
        <p:nvSpPr>
          <p:cNvPr id="63" name="Google Shape;63;p14"/>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457200" lvl="0" marL="0" rtl="0" algn="l">
              <a:spcBef>
                <a:spcPts val="0"/>
              </a:spcBef>
              <a:spcAft>
                <a:spcPts val="0"/>
              </a:spcAft>
              <a:buNone/>
            </a:pPr>
            <a:r>
              <a:rPr lang="fr" sz="2200">
                <a:solidFill>
                  <a:schemeClr val="lt1"/>
                </a:solidFill>
                <a:latin typeface="Average"/>
                <a:ea typeface="Average"/>
                <a:cs typeface="Average"/>
                <a:sym typeface="Average"/>
              </a:rPr>
              <a:t>1- Comment compter les points au UNO ?</a:t>
            </a:r>
            <a:endParaRPr sz="2200">
              <a:solidFill>
                <a:schemeClr val="lt1"/>
              </a:solidFill>
              <a:latin typeface="Average"/>
              <a:ea typeface="Average"/>
              <a:cs typeface="Average"/>
              <a:sym typeface="Average"/>
            </a:endParaRPr>
          </a:p>
          <a:p>
            <a:pPr indent="457200" lvl="0" marL="0" rtl="0" algn="l">
              <a:spcBef>
                <a:spcPts val="1200"/>
              </a:spcBef>
              <a:spcAft>
                <a:spcPts val="0"/>
              </a:spcAft>
              <a:buNone/>
            </a:pPr>
            <a:r>
              <a:rPr lang="fr" sz="2200">
                <a:solidFill>
                  <a:schemeClr val="lt1"/>
                </a:solidFill>
                <a:latin typeface="Average"/>
                <a:ea typeface="Average"/>
                <a:cs typeface="Average"/>
                <a:sym typeface="Average"/>
              </a:rPr>
              <a:t>2- Les Grandes Parties de notre programme.</a:t>
            </a:r>
            <a:endParaRPr sz="2200">
              <a:solidFill>
                <a:schemeClr val="lt1"/>
              </a:solidFill>
              <a:latin typeface="Average"/>
              <a:ea typeface="Average"/>
              <a:cs typeface="Average"/>
              <a:sym typeface="Average"/>
            </a:endParaRPr>
          </a:p>
          <a:p>
            <a:pPr indent="457200" lvl="0" marL="0" rtl="0" algn="l">
              <a:spcBef>
                <a:spcPts val="1200"/>
              </a:spcBef>
              <a:spcAft>
                <a:spcPts val="0"/>
              </a:spcAft>
              <a:buNone/>
            </a:pPr>
            <a:r>
              <a:rPr lang="fr" sz="2200">
                <a:solidFill>
                  <a:schemeClr val="lt1"/>
                </a:solidFill>
                <a:latin typeface="Average"/>
                <a:ea typeface="Average"/>
                <a:cs typeface="Average"/>
                <a:sym typeface="Average"/>
              </a:rPr>
              <a:t>3- Notre organisation et la répartition des tâches.</a:t>
            </a:r>
            <a:endParaRPr sz="2200">
              <a:solidFill>
                <a:schemeClr val="lt1"/>
              </a:solidFill>
              <a:latin typeface="Average"/>
              <a:ea typeface="Average"/>
              <a:cs typeface="Average"/>
              <a:sym typeface="Average"/>
            </a:endParaRPr>
          </a:p>
          <a:p>
            <a:pPr indent="457200" lvl="0" marL="0" rtl="0" algn="l">
              <a:spcBef>
                <a:spcPts val="1200"/>
              </a:spcBef>
              <a:spcAft>
                <a:spcPts val="0"/>
              </a:spcAft>
              <a:buNone/>
            </a:pPr>
            <a:r>
              <a:rPr lang="fr" sz="2200">
                <a:solidFill>
                  <a:schemeClr val="lt1"/>
                </a:solidFill>
                <a:latin typeface="Average"/>
                <a:ea typeface="Average"/>
                <a:cs typeface="Average"/>
                <a:sym typeface="Average"/>
              </a:rPr>
              <a:t>4- Nos sources.</a:t>
            </a:r>
            <a:endParaRPr sz="2200">
              <a:solidFill>
                <a:schemeClr val="lt1"/>
              </a:solidFill>
              <a:latin typeface="Average"/>
              <a:ea typeface="Average"/>
              <a:cs typeface="Average"/>
              <a:sym typeface="Average"/>
            </a:endParaRPr>
          </a:p>
          <a:p>
            <a:pPr indent="0" lvl="0" marL="0" rtl="0" algn="l">
              <a:spcBef>
                <a:spcPts val="1200"/>
              </a:spcBef>
              <a:spcAft>
                <a:spcPts val="1200"/>
              </a:spcAft>
              <a:buNone/>
            </a:pPr>
            <a:r>
              <a:t/>
            </a:r>
            <a:endParaRPr>
              <a:solidFill>
                <a:schemeClr val="lt1"/>
              </a:solidFill>
              <a:latin typeface="Average"/>
              <a:ea typeface="Average"/>
              <a:cs typeface="Average"/>
              <a:sym typeface="Average"/>
            </a:endParaRPr>
          </a:p>
        </p:txBody>
      </p:sp>
    </p:spTree>
  </p:cSld>
  <p:clrMapOvr>
    <a:masterClrMapping/>
  </p:clrMapOvr>
  <mc:AlternateContent>
    <mc:Choice Requires="p14">
      <p:transition spd="slow" p14:dur="15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000"/>
                                        <p:tgtEl>
                                          <p:spTgt spid="62"/>
                                        </p:tgtEl>
                                      </p:cBhvr>
                                    </p:animEffect>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1000"/>
                                        <p:tgtEl>
                                          <p:spTgt spid="63"/>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63">
                                            <p:txEl>
                                              <p:pRg end="0" st="0"/>
                                            </p:txEl>
                                          </p:spTgt>
                                        </p:tgtEl>
                                        <p:attrNameLst>
                                          <p:attrName>style.visibility</p:attrName>
                                        </p:attrNameLst>
                                      </p:cBhvr>
                                      <p:to>
                                        <p:strVal val="visible"/>
                                      </p:to>
                                    </p:set>
                                    <p:anim calcmode="lin" valueType="num">
                                      <p:cBhvr additive="base">
                                        <p:cTn dur="1000"/>
                                        <p:tgtEl>
                                          <p:spTgt spid="63">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4">
                                  <p:stCondLst>
                                    <p:cond delay="0"/>
                                  </p:stCondLst>
                                  <p:childTnLst>
                                    <p:set>
                                      <p:cBhvr>
                                        <p:cTn dur="1" fill="hold">
                                          <p:stCondLst>
                                            <p:cond delay="0"/>
                                          </p:stCondLst>
                                        </p:cTn>
                                        <p:tgtEl>
                                          <p:spTgt spid="63">
                                            <p:txEl>
                                              <p:pRg end="1" st="1"/>
                                            </p:txEl>
                                          </p:spTgt>
                                        </p:tgtEl>
                                        <p:attrNameLst>
                                          <p:attrName>style.visibility</p:attrName>
                                        </p:attrNameLst>
                                      </p:cBhvr>
                                      <p:to>
                                        <p:strVal val="visible"/>
                                      </p:to>
                                    </p:set>
                                    <p:anim calcmode="lin" valueType="num">
                                      <p:cBhvr additive="base">
                                        <p:cTn dur="1000"/>
                                        <p:tgtEl>
                                          <p:spTgt spid="63">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000"/>
                            </p:stCondLst>
                            <p:childTnLst>
                              <p:par>
                                <p:cTn fill="hold" nodeType="afterEffect" presetClass="entr" presetID="2" presetSubtype="4">
                                  <p:stCondLst>
                                    <p:cond delay="0"/>
                                  </p:stCondLst>
                                  <p:childTnLst>
                                    <p:set>
                                      <p:cBhvr>
                                        <p:cTn dur="1" fill="hold">
                                          <p:stCondLst>
                                            <p:cond delay="0"/>
                                          </p:stCondLst>
                                        </p:cTn>
                                        <p:tgtEl>
                                          <p:spTgt spid="63">
                                            <p:txEl>
                                              <p:pRg end="2" st="2"/>
                                            </p:txEl>
                                          </p:spTgt>
                                        </p:tgtEl>
                                        <p:attrNameLst>
                                          <p:attrName>style.visibility</p:attrName>
                                        </p:attrNameLst>
                                      </p:cBhvr>
                                      <p:to>
                                        <p:strVal val="visible"/>
                                      </p:to>
                                    </p:set>
                                    <p:anim calcmode="lin" valueType="num">
                                      <p:cBhvr additive="base">
                                        <p:cTn dur="1000"/>
                                        <p:tgtEl>
                                          <p:spTgt spid="63">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000"/>
                            </p:stCondLst>
                            <p:childTnLst>
                              <p:par>
                                <p:cTn fill="hold" nodeType="afterEffect" presetClass="entr" presetID="2" presetSubtype="4">
                                  <p:stCondLst>
                                    <p:cond delay="0"/>
                                  </p:stCondLst>
                                  <p:childTnLst>
                                    <p:set>
                                      <p:cBhvr>
                                        <p:cTn dur="1" fill="hold">
                                          <p:stCondLst>
                                            <p:cond delay="0"/>
                                          </p:stCondLst>
                                        </p:cTn>
                                        <p:tgtEl>
                                          <p:spTgt spid="63">
                                            <p:txEl>
                                              <p:pRg end="3" st="3"/>
                                            </p:txEl>
                                          </p:spTgt>
                                        </p:tgtEl>
                                        <p:attrNameLst>
                                          <p:attrName>style.visibility</p:attrName>
                                        </p:attrNameLst>
                                      </p:cBhvr>
                                      <p:to>
                                        <p:strVal val="visible"/>
                                      </p:to>
                                    </p:set>
                                    <p:anim calcmode="lin" valueType="num">
                                      <p:cBhvr additive="base">
                                        <p:cTn dur="1000"/>
                                        <p:tgtEl>
                                          <p:spTgt spid="63">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6000"/>
                            </p:stCondLst>
                            <p:childTnLst>
                              <p:par>
                                <p:cTn fill="hold" nodeType="afterEffect" presetClass="entr" presetID="2" presetSubtype="4">
                                  <p:stCondLst>
                                    <p:cond delay="0"/>
                                  </p:stCondLst>
                                  <p:childTnLst>
                                    <p:set>
                                      <p:cBhvr>
                                        <p:cTn dur="1" fill="hold">
                                          <p:stCondLst>
                                            <p:cond delay="0"/>
                                          </p:stCondLst>
                                        </p:cTn>
                                        <p:tgtEl>
                                          <p:spTgt spid="63">
                                            <p:txEl>
                                              <p:pRg end="4" st="4"/>
                                            </p:txEl>
                                          </p:spTgt>
                                        </p:tgtEl>
                                        <p:attrNameLst>
                                          <p:attrName>style.visibility</p:attrName>
                                        </p:attrNameLst>
                                      </p:cBhvr>
                                      <p:to>
                                        <p:strVal val="visible"/>
                                      </p:to>
                                    </p:set>
                                    <p:anim calcmode="lin" valueType="num">
                                      <p:cBhvr additive="base">
                                        <p:cTn dur="1000"/>
                                        <p:tgtEl>
                                          <p:spTgt spid="63">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13030"/>
        </a:solidFill>
      </p:bgPr>
    </p:bg>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
                <a:solidFill>
                  <a:srgbClr val="F2F23A"/>
                </a:solidFill>
              </a:rPr>
              <a:t>Comment compter les points au UNO ?</a:t>
            </a:r>
            <a:endParaRPr>
              <a:solidFill>
                <a:srgbClr val="F2F23A"/>
              </a:solidFill>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t/>
            </a:r>
            <a:endParaRPr sz="2133">
              <a:solidFill>
                <a:schemeClr val="lt1"/>
              </a:solidFill>
              <a:latin typeface="Average"/>
              <a:ea typeface="Average"/>
              <a:cs typeface="Average"/>
              <a:sym typeface="Average"/>
            </a:endParaRPr>
          </a:p>
          <a:p>
            <a:pPr indent="0" lvl="0" marL="0" rtl="0" algn="l">
              <a:spcBef>
                <a:spcPts val="1200"/>
              </a:spcBef>
              <a:spcAft>
                <a:spcPts val="0"/>
              </a:spcAft>
              <a:buNone/>
            </a:pPr>
            <a:r>
              <a:rPr lang="fr" sz="2391">
                <a:solidFill>
                  <a:schemeClr val="lt1"/>
                </a:solidFill>
                <a:latin typeface="Average"/>
                <a:ea typeface="Average"/>
                <a:cs typeface="Average"/>
                <a:sym typeface="Average"/>
              </a:rPr>
              <a:t>La règle est simple, à la fin d’une partie, c’est-à-dire quand un joueur a fini son jeu de carte, les autres participants comptent les points de la ou leurs cartes restantes. Les cartes ne valent pas toutes les mêmes points, par exemple une carte changement de couleur vaut 50 points et une cartes +2 vaut 20 points. </a:t>
            </a:r>
            <a:endParaRPr sz="2391">
              <a:solidFill>
                <a:schemeClr val="lt1"/>
              </a:solidFill>
              <a:latin typeface="Average"/>
              <a:ea typeface="Average"/>
              <a:cs typeface="Average"/>
              <a:sym typeface="Average"/>
            </a:endParaRPr>
          </a:p>
          <a:p>
            <a:pPr indent="0" lvl="0" marL="0" rtl="0" algn="l">
              <a:spcBef>
                <a:spcPts val="1200"/>
              </a:spcBef>
              <a:spcAft>
                <a:spcPts val="0"/>
              </a:spcAft>
              <a:buNone/>
            </a:pPr>
            <a:r>
              <a:t/>
            </a:r>
            <a:endParaRPr sz="2262">
              <a:solidFill>
                <a:schemeClr val="lt1"/>
              </a:solidFill>
              <a:latin typeface="Average"/>
              <a:ea typeface="Average"/>
              <a:cs typeface="Average"/>
              <a:sym typeface="Average"/>
            </a:endParaRPr>
          </a:p>
          <a:p>
            <a:pPr indent="0" lvl="0" marL="0" rtl="0" algn="l">
              <a:spcBef>
                <a:spcPts val="1200"/>
              </a:spcBef>
              <a:spcAft>
                <a:spcPts val="0"/>
              </a:spcAft>
              <a:buNone/>
            </a:pPr>
            <a:r>
              <a:rPr lang="fr" sz="2262">
                <a:solidFill>
                  <a:schemeClr val="lt1"/>
                </a:solidFill>
                <a:latin typeface="Average"/>
                <a:ea typeface="Average"/>
                <a:cs typeface="Average"/>
                <a:sym typeface="Average"/>
              </a:rPr>
              <a:t>Grâce à notre interface, vous avez juste à </a:t>
            </a:r>
            <a:r>
              <a:rPr lang="fr" sz="2262">
                <a:solidFill>
                  <a:schemeClr val="lt1"/>
                </a:solidFill>
                <a:latin typeface="Average"/>
                <a:ea typeface="Average"/>
                <a:cs typeface="Average"/>
                <a:sym typeface="Average"/>
              </a:rPr>
              <a:t>sélectionner</a:t>
            </a:r>
            <a:r>
              <a:rPr lang="fr" sz="2262">
                <a:solidFill>
                  <a:schemeClr val="lt1"/>
                </a:solidFill>
                <a:latin typeface="Average"/>
                <a:ea typeface="Average"/>
                <a:cs typeface="Average"/>
                <a:sym typeface="Average"/>
              </a:rPr>
              <a:t> le nombre de joueurs que contient la partie. Ensuite, chaque joueur clique sur la ou les cartes qui lui reste. Après la validation de toutes les cartes restantes de la parties vous obtenez le tableau des scores. </a:t>
            </a:r>
            <a:endParaRPr sz="2262">
              <a:solidFill>
                <a:schemeClr val="lt1"/>
              </a:solidFill>
              <a:latin typeface="Average"/>
              <a:ea typeface="Average"/>
              <a:cs typeface="Average"/>
              <a:sym typeface="Average"/>
            </a:endParaRPr>
          </a:p>
          <a:p>
            <a:pPr indent="0" lvl="0" marL="0" rtl="0" algn="l">
              <a:spcBef>
                <a:spcPts val="1200"/>
              </a:spcBef>
              <a:spcAft>
                <a:spcPts val="1200"/>
              </a:spcAft>
              <a:buNone/>
            </a:pPr>
            <a:r>
              <a:t/>
            </a:r>
            <a:endParaRPr>
              <a:solidFill>
                <a:schemeClr val="lt1"/>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500"/>
                                        <p:tgtEl>
                                          <p:spTgt spid="68"/>
                                        </p:tgtEl>
                                      </p:cBhvr>
                                    </p:animEffect>
                                  </p:childTnLst>
                                </p:cTn>
                              </p:par>
                            </p:childTnLst>
                          </p:cTn>
                        </p:par>
                        <p:par>
                          <p:cTn fill="hold">
                            <p:stCondLst>
                              <p:cond delay="1500"/>
                            </p:stCondLst>
                            <p:childTnLst>
                              <p:par>
                                <p:cTn fill="hold" nodeType="afterEffect" presetClass="entr" presetID="2" presetSubtype="2">
                                  <p:stCondLst>
                                    <p:cond delay="0"/>
                                  </p:stCondLst>
                                  <p:childTnLst>
                                    <p:set>
                                      <p:cBhvr>
                                        <p:cTn dur="1" fill="hold">
                                          <p:stCondLst>
                                            <p:cond delay="0"/>
                                          </p:stCondLst>
                                        </p:cTn>
                                        <p:tgtEl>
                                          <p:spTgt spid="69">
                                            <p:txEl>
                                              <p:pRg end="0" st="0"/>
                                            </p:txEl>
                                          </p:spTgt>
                                        </p:tgtEl>
                                        <p:attrNameLst>
                                          <p:attrName>style.visibility</p:attrName>
                                        </p:attrNameLst>
                                      </p:cBhvr>
                                      <p:to>
                                        <p:strVal val="visible"/>
                                      </p:to>
                                    </p:set>
                                    <p:anim calcmode="lin" valueType="num">
                                      <p:cBhvr additive="base">
                                        <p:cTn dur="1500"/>
                                        <p:tgtEl>
                                          <p:spTgt spid="69">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2">
                                  <p:stCondLst>
                                    <p:cond delay="0"/>
                                  </p:stCondLst>
                                  <p:childTnLst>
                                    <p:set>
                                      <p:cBhvr>
                                        <p:cTn dur="1" fill="hold">
                                          <p:stCondLst>
                                            <p:cond delay="0"/>
                                          </p:stCondLst>
                                        </p:cTn>
                                        <p:tgtEl>
                                          <p:spTgt spid="69">
                                            <p:txEl>
                                              <p:pRg end="1" st="1"/>
                                            </p:txEl>
                                          </p:spTgt>
                                        </p:tgtEl>
                                        <p:attrNameLst>
                                          <p:attrName>style.visibility</p:attrName>
                                        </p:attrNameLst>
                                      </p:cBhvr>
                                      <p:to>
                                        <p:strVal val="visible"/>
                                      </p:to>
                                    </p:set>
                                    <p:anim calcmode="lin" valueType="num">
                                      <p:cBhvr additive="base">
                                        <p:cTn dur="1500"/>
                                        <p:tgtEl>
                                          <p:spTgt spid="69">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500"/>
                            </p:stCondLst>
                            <p:childTnLst>
                              <p:par>
                                <p:cTn fill="hold" nodeType="afterEffect" presetClass="entr" presetID="2" presetSubtype="2">
                                  <p:stCondLst>
                                    <p:cond delay="0"/>
                                  </p:stCondLst>
                                  <p:childTnLst>
                                    <p:set>
                                      <p:cBhvr>
                                        <p:cTn dur="1" fill="hold">
                                          <p:stCondLst>
                                            <p:cond delay="0"/>
                                          </p:stCondLst>
                                        </p:cTn>
                                        <p:tgtEl>
                                          <p:spTgt spid="69">
                                            <p:txEl>
                                              <p:pRg end="2" st="2"/>
                                            </p:txEl>
                                          </p:spTgt>
                                        </p:tgtEl>
                                        <p:attrNameLst>
                                          <p:attrName>style.visibility</p:attrName>
                                        </p:attrNameLst>
                                      </p:cBhvr>
                                      <p:to>
                                        <p:strVal val="visible"/>
                                      </p:to>
                                    </p:set>
                                    <p:anim calcmode="lin" valueType="num">
                                      <p:cBhvr additive="base">
                                        <p:cTn dur="1500"/>
                                        <p:tgtEl>
                                          <p:spTgt spid="69">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000"/>
                            </p:stCondLst>
                            <p:childTnLst>
                              <p:par>
                                <p:cTn fill="hold" nodeType="afterEffect" presetClass="entr" presetID="2" presetSubtype="2">
                                  <p:stCondLst>
                                    <p:cond delay="0"/>
                                  </p:stCondLst>
                                  <p:childTnLst>
                                    <p:set>
                                      <p:cBhvr>
                                        <p:cTn dur="1" fill="hold">
                                          <p:stCondLst>
                                            <p:cond delay="0"/>
                                          </p:stCondLst>
                                        </p:cTn>
                                        <p:tgtEl>
                                          <p:spTgt spid="69">
                                            <p:txEl>
                                              <p:pRg end="3" st="3"/>
                                            </p:txEl>
                                          </p:spTgt>
                                        </p:tgtEl>
                                        <p:attrNameLst>
                                          <p:attrName>style.visibility</p:attrName>
                                        </p:attrNameLst>
                                      </p:cBhvr>
                                      <p:to>
                                        <p:strVal val="visible"/>
                                      </p:to>
                                    </p:set>
                                    <p:anim calcmode="lin" valueType="num">
                                      <p:cBhvr additive="base">
                                        <p:cTn dur="1500"/>
                                        <p:tgtEl>
                                          <p:spTgt spid="69">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500"/>
                            </p:stCondLst>
                            <p:childTnLst>
                              <p:par>
                                <p:cTn fill="hold" nodeType="afterEffect" presetClass="entr" presetID="2" presetSubtype="2">
                                  <p:stCondLst>
                                    <p:cond delay="0"/>
                                  </p:stCondLst>
                                  <p:childTnLst>
                                    <p:set>
                                      <p:cBhvr>
                                        <p:cTn dur="1" fill="hold">
                                          <p:stCondLst>
                                            <p:cond delay="0"/>
                                          </p:stCondLst>
                                        </p:cTn>
                                        <p:tgtEl>
                                          <p:spTgt spid="69">
                                            <p:txEl>
                                              <p:pRg end="4" st="4"/>
                                            </p:txEl>
                                          </p:spTgt>
                                        </p:tgtEl>
                                        <p:attrNameLst>
                                          <p:attrName>style.visibility</p:attrName>
                                        </p:attrNameLst>
                                      </p:cBhvr>
                                      <p:to>
                                        <p:strVal val="visible"/>
                                      </p:to>
                                    </p:set>
                                    <p:anim calcmode="lin" valueType="num">
                                      <p:cBhvr additive="base">
                                        <p:cTn dur="1500"/>
                                        <p:tgtEl>
                                          <p:spTgt spid="69">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13030"/>
        </a:solidFill>
      </p:bgPr>
    </p:bg>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 sz="3100">
                <a:solidFill>
                  <a:srgbClr val="2679FE"/>
                </a:solidFill>
              </a:rPr>
              <a:t>Les Grandes Parties de notre programme</a:t>
            </a:r>
            <a:endParaRPr sz="3100">
              <a:solidFill>
                <a:srgbClr val="2679FE"/>
              </a:solidFill>
            </a:endParaRPr>
          </a:p>
        </p:txBody>
      </p:sp>
      <p:sp>
        <p:nvSpPr>
          <p:cNvPr id="75" name="Google Shape;75;p16"/>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solidFill>
                <a:schemeClr val="lt1"/>
              </a:solidFill>
              <a:latin typeface="Average"/>
              <a:ea typeface="Average"/>
              <a:cs typeface="Average"/>
              <a:sym typeface="Average"/>
            </a:endParaRPr>
          </a:p>
          <a:p>
            <a:pPr indent="0" lvl="0" marL="0" rtl="0" algn="l">
              <a:spcBef>
                <a:spcPts val="1200"/>
              </a:spcBef>
              <a:spcAft>
                <a:spcPts val="0"/>
              </a:spcAft>
              <a:buNone/>
            </a:pPr>
            <a:r>
              <a:rPr lang="fr" sz="1900">
                <a:solidFill>
                  <a:schemeClr val="lt1"/>
                </a:solidFill>
                <a:latin typeface="Average"/>
                <a:ea typeface="Average"/>
                <a:cs typeface="Average"/>
                <a:sym typeface="Average"/>
              </a:rPr>
              <a:t>Dans un premier temps, on trouve dans le code tous les paramètres de la </a:t>
            </a:r>
            <a:r>
              <a:rPr lang="fr" sz="1900">
                <a:solidFill>
                  <a:schemeClr val="lt1"/>
                </a:solidFill>
                <a:latin typeface="Average"/>
                <a:ea typeface="Average"/>
                <a:cs typeface="Average"/>
                <a:sym typeface="Average"/>
              </a:rPr>
              <a:t>fenêtre</a:t>
            </a:r>
            <a:r>
              <a:rPr lang="fr" sz="1900">
                <a:solidFill>
                  <a:schemeClr val="lt1"/>
                </a:solidFill>
                <a:latin typeface="Average"/>
                <a:ea typeface="Average"/>
                <a:cs typeface="Average"/>
                <a:sym typeface="Average"/>
              </a:rPr>
              <a:t> ainsi que la définition de toutes les variables.</a:t>
            </a:r>
            <a:endParaRPr sz="1900">
              <a:solidFill>
                <a:schemeClr val="lt1"/>
              </a:solidFill>
              <a:latin typeface="Average"/>
              <a:ea typeface="Average"/>
              <a:cs typeface="Average"/>
              <a:sym typeface="Average"/>
            </a:endParaRPr>
          </a:p>
          <a:p>
            <a:pPr indent="0" lvl="0" marL="0" rtl="0" algn="l">
              <a:spcBef>
                <a:spcPts val="1200"/>
              </a:spcBef>
              <a:spcAft>
                <a:spcPts val="0"/>
              </a:spcAft>
              <a:buNone/>
            </a:pPr>
            <a:r>
              <a:rPr lang="fr" sz="1900">
                <a:solidFill>
                  <a:schemeClr val="lt1"/>
                </a:solidFill>
                <a:latin typeface="Average"/>
                <a:ea typeface="Average"/>
                <a:cs typeface="Average"/>
                <a:sym typeface="Average"/>
              </a:rPr>
              <a:t>Ensuite, dans un deuxième temps, à l’aide de principalement de boucles … la façon  d’additionner les points quand on clique par exemple sur une carte de l’écran.</a:t>
            </a:r>
            <a:endParaRPr sz="1900">
              <a:solidFill>
                <a:schemeClr val="lt1"/>
              </a:solidFill>
              <a:latin typeface="Average"/>
              <a:ea typeface="Average"/>
              <a:cs typeface="Average"/>
              <a:sym typeface="Average"/>
            </a:endParaRPr>
          </a:p>
          <a:p>
            <a:pPr indent="0" lvl="0" marL="0" rtl="0" algn="l">
              <a:spcBef>
                <a:spcPts val="1200"/>
              </a:spcBef>
              <a:spcAft>
                <a:spcPts val="1200"/>
              </a:spcAft>
              <a:buNone/>
            </a:pPr>
            <a:r>
              <a:rPr lang="fr" sz="1900">
                <a:solidFill>
                  <a:schemeClr val="lt1"/>
                </a:solidFill>
                <a:latin typeface="Average"/>
                <a:ea typeface="Average"/>
                <a:cs typeface="Average"/>
                <a:sym typeface="Average"/>
              </a:rPr>
              <a:t>Et dans un dernier temps, les paramètres de la fermeture de l’interface.</a:t>
            </a:r>
            <a:endParaRPr sz="1900">
              <a:solidFill>
                <a:schemeClr val="lt1"/>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500"/>
                                        <p:tgtEl>
                                          <p:spTgt spid="7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75">
                                            <p:txEl>
                                              <p:pRg end="0" st="0"/>
                                            </p:txEl>
                                          </p:spTgt>
                                        </p:tgtEl>
                                        <p:attrNameLst>
                                          <p:attrName>style.visibility</p:attrName>
                                        </p:attrNameLst>
                                      </p:cBhvr>
                                      <p:to>
                                        <p:strVal val="visible"/>
                                      </p:to>
                                    </p:set>
                                    <p:animEffect filter="fade" transition="in">
                                      <p:cBhvr>
                                        <p:cTn dur="1000"/>
                                        <p:tgtEl>
                                          <p:spTgt spid="75">
                                            <p:txEl>
                                              <p:pRg end="0" st="0"/>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75">
                                            <p:txEl>
                                              <p:pRg end="1" st="1"/>
                                            </p:txEl>
                                          </p:spTgt>
                                        </p:tgtEl>
                                        <p:attrNameLst>
                                          <p:attrName>style.visibility</p:attrName>
                                        </p:attrNameLst>
                                      </p:cBhvr>
                                      <p:to>
                                        <p:strVal val="visible"/>
                                      </p:to>
                                    </p:set>
                                    <p:animEffect filter="fade" transition="in">
                                      <p:cBhvr>
                                        <p:cTn dur="1000"/>
                                        <p:tgtEl>
                                          <p:spTgt spid="75">
                                            <p:txEl>
                                              <p:pRg end="1" st="1"/>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75">
                                            <p:txEl>
                                              <p:pRg end="2" st="2"/>
                                            </p:txEl>
                                          </p:spTgt>
                                        </p:tgtEl>
                                        <p:attrNameLst>
                                          <p:attrName>style.visibility</p:attrName>
                                        </p:attrNameLst>
                                      </p:cBhvr>
                                      <p:to>
                                        <p:strVal val="visible"/>
                                      </p:to>
                                    </p:set>
                                    <p:animEffect filter="fade" transition="in">
                                      <p:cBhvr>
                                        <p:cTn dur="1000"/>
                                        <p:tgtEl>
                                          <p:spTgt spid="75">
                                            <p:txEl>
                                              <p:pRg end="2" st="2"/>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75">
                                            <p:txEl>
                                              <p:pRg end="3" st="3"/>
                                            </p:txEl>
                                          </p:spTgt>
                                        </p:tgtEl>
                                        <p:attrNameLst>
                                          <p:attrName>style.visibility</p:attrName>
                                        </p:attrNameLst>
                                      </p:cBhvr>
                                      <p:to>
                                        <p:strVal val="visible"/>
                                      </p:to>
                                    </p:set>
                                    <p:animEffect filter="fade" transition="in">
                                      <p:cBhvr>
                                        <p:cTn dur="1000"/>
                                        <p:tgtEl>
                                          <p:spTgt spid="7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13030"/>
        </a:solidFill>
      </p:bgPr>
    </p:bg>
    <p:spTree>
      <p:nvGrpSpPr>
        <p:cNvPr id="79" name="Shape 79"/>
        <p:cNvGrpSpPr/>
        <p:nvPr/>
      </p:nvGrpSpPr>
      <p:grpSpPr>
        <a:xfrm>
          <a:off x="0" y="0"/>
          <a:ext cx="0" cy="0"/>
          <a:chOff x="0" y="0"/>
          <a:chExt cx="0" cy="0"/>
        </a:xfrm>
      </p:grpSpPr>
      <p:sp>
        <p:nvSpPr>
          <p:cNvPr id="80" name="Google Shape;80;p17"/>
          <p:cNvSpPr txBox="1"/>
          <p:nvPr>
            <p:ph type="title"/>
          </p:nvPr>
        </p:nvSpPr>
        <p:spPr>
          <a:xfrm>
            <a:off x="177900" y="445025"/>
            <a:ext cx="8701500" cy="572700"/>
          </a:xfrm>
          <a:prstGeom prst="rect">
            <a:avLst/>
          </a:prstGeom>
        </p:spPr>
        <p:txBody>
          <a:bodyPr anchorCtr="0" anchor="t" bIns="91425" lIns="91425" spcFirstLastPara="1" rIns="91425" wrap="square" tIns="91425">
            <a:noAutofit/>
          </a:bodyPr>
          <a:lstStyle/>
          <a:p>
            <a:pPr indent="457200" lvl="0" marL="0" rtl="0" algn="ctr">
              <a:lnSpc>
                <a:spcPct val="115000"/>
              </a:lnSpc>
              <a:spcBef>
                <a:spcPts val="0"/>
              </a:spcBef>
              <a:spcAft>
                <a:spcPts val="1200"/>
              </a:spcAft>
              <a:buNone/>
            </a:pPr>
            <a:r>
              <a:rPr lang="fr" sz="2900">
                <a:solidFill>
                  <a:srgbClr val="EA2121"/>
                </a:solidFill>
              </a:rPr>
              <a:t>Notre organisation et répartition des tâches</a:t>
            </a:r>
            <a:endParaRPr sz="2900">
              <a:solidFill>
                <a:srgbClr val="EA2121"/>
              </a:solidFill>
            </a:endParaRPr>
          </a:p>
        </p:txBody>
      </p:sp>
      <p:sp>
        <p:nvSpPr>
          <p:cNvPr id="81" name="Google Shape;81;p17"/>
          <p:cNvSpPr txBox="1"/>
          <p:nvPr>
            <p:ph idx="1" type="body"/>
          </p:nvPr>
        </p:nvSpPr>
        <p:spPr>
          <a:xfrm>
            <a:off x="268350" y="1384500"/>
            <a:ext cx="8520600" cy="34164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0"/>
              </a:spcBef>
              <a:spcAft>
                <a:spcPts val="0"/>
              </a:spcAft>
              <a:buNone/>
            </a:pPr>
            <a:r>
              <a:t/>
            </a:r>
            <a:endParaRPr sz="2025">
              <a:solidFill>
                <a:schemeClr val="lt1"/>
              </a:solidFill>
              <a:latin typeface="Average"/>
              <a:ea typeface="Average"/>
              <a:cs typeface="Average"/>
              <a:sym typeface="Average"/>
            </a:endParaRPr>
          </a:p>
          <a:p>
            <a:pPr indent="0" lvl="0" marL="0" rtl="0" algn="l">
              <a:spcBef>
                <a:spcPts val="1200"/>
              </a:spcBef>
              <a:spcAft>
                <a:spcPts val="0"/>
              </a:spcAft>
              <a:buNone/>
            </a:pPr>
            <a:r>
              <a:rPr lang="fr" sz="2251">
                <a:solidFill>
                  <a:schemeClr val="lt1"/>
                </a:solidFill>
                <a:latin typeface="Average"/>
                <a:ea typeface="Average"/>
                <a:cs typeface="Average"/>
                <a:sym typeface="Average"/>
              </a:rPr>
              <a:t>Notre organisation a été placée sous le signe de la répartition du travail. En effet, cette manière a été la plus simple pour réaliser ce projet. Nous nous sommes repartis le travail en fonction de nos qualités. </a:t>
            </a:r>
            <a:endParaRPr sz="2251">
              <a:solidFill>
                <a:schemeClr val="lt1"/>
              </a:solidFill>
              <a:latin typeface="Average"/>
              <a:ea typeface="Average"/>
              <a:cs typeface="Average"/>
              <a:sym typeface="Average"/>
            </a:endParaRPr>
          </a:p>
          <a:p>
            <a:pPr indent="0" lvl="0" marL="0" rtl="0" algn="l">
              <a:spcBef>
                <a:spcPts val="1200"/>
              </a:spcBef>
              <a:spcAft>
                <a:spcPts val="0"/>
              </a:spcAft>
              <a:buNone/>
            </a:pPr>
            <a:r>
              <a:rPr lang="fr" sz="2251">
                <a:solidFill>
                  <a:schemeClr val="lt1"/>
                </a:solidFill>
                <a:latin typeface="Average"/>
                <a:ea typeface="Average"/>
                <a:cs typeface="Average"/>
                <a:sym typeface="Average"/>
              </a:rPr>
              <a:t>Quand nous avons eut finis nos tâches, chaque morceau du projet a été rassemblé pour en faire un. Puis, nous avons jugés, débattus pour que ce compteur de point du UNO plaisent à chaque membres du groupe. </a:t>
            </a:r>
            <a:endParaRPr sz="2251">
              <a:solidFill>
                <a:schemeClr val="lt1"/>
              </a:solidFill>
              <a:latin typeface="Average"/>
              <a:ea typeface="Average"/>
              <a:cs typeface="Average"/>
              <a:sym typeface="Average"/>
            </a:endParaRPr>
          </a:p>
          <a:p>
            <a:pPr indent="0" lvl="0" marL="0" rtl="0" algn="l">
              <a:spcBef>
                <a:spcPts val="1200"/>
              </a:spcBef>
              <a:spcAft>
                <a:spcPts val="0"/>
              </a:spcAft>
              <a:buNone/>
            </a:pPr>
            <a:r>
              <a:t/>
            </a:r>
            <a:endParaRPr>
              <a:solidFill>
                <a:schemeClr val="lt1"/>
              </a:solidFill>
              <a:latin typeface="Average"/>
              <a:ea typeface="Average"/>
              <a:cs typeface="Average"/>
              <a:sym typeface="Average"/>
            </a:endParaRPr>
          </a:p>
          <a:p>
            <a:pPr indent="0" lvl="0" marL="0" rtl="0" algn="l">
              <a:spcBef>
                <a:spcPts val="1200"/>
              </a:spcBef>
              <a:spcAft>
                <a:spcPts val="1200"/>
              </a:spcAft>
              <a:buNone/>
            </a:pPr>
            <a:r>
              <a:t/>
            </a:r>
            <a:endParaRPr>
              <a:solidFill>
                <a:schemeClr val="lt1"/>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500"/>
                                        <p:tgtEl>
                                          <p:spTgt spid="8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500"/>
                                        <p:tgtEl>
                                          <p:spTgt spid="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13030"/>
        </a:solidFill>
      </p:bgPr>
    </p:bg>
    <p:spTree>
      <p:nvGrpSpPr>
        <p:cNvPr id="85" name="Shape 85"/>
        <p:cNvGrpSpPr/>
        <p:nvPr/>
      </p:nvGrpSpPr>
      <p:grpSpPr>
        <a:xfrm>
          <a:off x="0" y="0"/>
          <a:ext cx="0" cy="0"/>
          <a:chOff x="0" y="0"/>
          <a:chExt cx="0" cy="0"/>
        </a:xfrm>
      </p:grpSpPr>
      <p:sp>
        <p:nvSpPr>
          <p:cNvPr id="86" name="Google Shape;86;p18"/>
          <p:cNvSpPr txBox="1"/>
          <p:nvPr>
            <p:ph type="title"/>
          </p:nvPr>
        </p:nvSpPr>
        <p:spPr>
          <a:xfrm>
            <a:off x="77350" y="445025"/>
            <a:ext cx="8910300" cy="572700"/>
          </a:xfrm>
          <a:prstGeom prst="rect">
            <a:avLst/>
          </a:prstGeom>
        </p:spPr>
        <p:txBody>
          <a:bodyPr anchorCtr="0" anchor="t" bIns="91425" lIns="91425" spcFirstLastPara="1" rIns="91425" wrap="square" tIns="91425">
            <a:noAutofit/>
          </a:bodyPr>
          <a:lstStyle/>
          <a:p>
            <a:pPr indent="457200" lvl="0" marL="0" rtl="0" algn="ctr">
              <a:spcBef>
                <a:spcPts val="0"/>
              </a:spcBef>
              <a:spcAft>
                <a:spcPts val="0"/>
              </a:spcAft>
              <a:buNone/>
            </a:pPr>
            <a:r>
              <a:rPr lang="fr" sz="2700">
                <a:solidFill>
                  <a:srgbClr val="EA2121"/>
                </a:solidFill>
              </a:rPr>
              <a:t>Notre organisation et répartition des tâches</a:t>
            </a:r>
            <a:endParaRPr sz="2700">
              <a:solidFill>
                <a:srgbClr val="EA2121"/>
              </a:solidFill>
            </a:endParaRPr>
          </a:p>
        </p:txBody>
      </p:sp>
      <p:sp>
        <p:nvSpPr>
          <p:cNvPr id="87" name="Google Shape;87;p18"/>
          <p:cNvSpPr txBox="1"/>
          <p:nvPr>
            <p:ph idx="1" type="body"/>
          </p:nvPr>
        </p:nvSpPr>
        <p:spPr>
          <a:xfrm>
            <a:off x="311700" y="1121550"/>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sz="7200">
              <a:solidFill>
                <a:schemeClr val="lt1"/>
              </a:solidFill>
              <a:latin typeface="Average"/>
              <a:ea typeface="Average"/>
              <a:cs typeface="Average"/>
              <a:sym typeface="Average"/>
            </a:endParaRPr>
          </a:p>
          <a:p>
            <a:pPr indent="0" lvl="0" marL="0" rtl="0" algn="l">
              <a:spcBef>
                <a:spcPts val="1200"/>
              </a:spcBef>
              <a:spcAft>
                <a:spcPts val="0"/>
              </a:spcAft>
              <a:buNone/>
            </a:pPr>
            <a:r>
              <a:rPr lang="fr" sz="7200">
                <a:solidFill>
                  <a:schemeClr val="lt1"/>
                </a:solidFill>
                <a:latin typeface="Average"/>
                <a:ea typeface="Average"/>
                <a:cs typeface="Average"/>
                <a:sym typeface="Average"/>
              </a:rPr>
              <a:t>Voici les tâches du projet :</a:t>
            </a:r>
            <a:endParaRPr sz="7200">
              <a:solidFill>
                <a:schemeClr val="lt1"/>
              </a:solidFill>
              <a:latin typeface="Average"/>
              <a:ea typeface="Average"/>
              <a:cs typeface="Average"/>
              <a:sym typeface="Average"/>
            </a:endParaRPr>
          </a:p>
          <a:p>
            <a:pPr indent="0" lvl="0" marL="0" rtl="0" algn="l">
              <a:spcBef>
                <a:spcPts val="1200"/>
              </a:spcBef>
              <a:spcAft>
                <a:spcPts val="0"/>
              </a:spcAft>
              <a:buNone/>
            </a:pPr>
            <a:r>
              <a:t/>
            </a:r>
            <a:endParaRPr sz="800">
              <a:solidFill>
                <a:schemeClr val="lt1"/>
              </a:solidFill>
              <a:latin typeface="Average"/>
              <a:ea typeface="Average"/>
              <a:cs typeface="Average"/>
              <a:sym typeface="Average"/>
            </a:endParaRPr>
          </a:p>
          <a:p>
            <a:pPr indent="0" lvl="0" marL="0" rtl="0" algn="l">
              <a:spcBef>
                <a:spcPts val="1200"/>
              </a:spcBef>
              <a:spcAft>
                <a:spcPts val="0"/>
              </a:spcAft>
              <a:buNone/>
            </a:pPr>
            <a:r>
              <a:rPr lang="fr" sz="7200">
                <a:solidFill>
                  <a:schemeClr val="lt1"/>
                </a:solidFill>
                <a:latin typeface="Average"/>
                <a:ea typeface="Average"/>
                <a:cs typeface="Average"/>
                <a:sym typeface="Average"/>
              </a:rPr>
              <a:t>Codage = écriture du code</a:t>
            </a:r>
            <a:endParaRPr sz="7200">
              <a:solidFill>
                <a:schemeClr val="lt1"/>
              </a:solidFill>
              <a:latin typeface="Average"/>
              <a:ea typeface="Average"/>
              <a:cs typeface="Average"/>
              <a:sym typeface="Average"/>
            </a:endParaRPr>
          </a:p>
          <a:p>
            <a:pPr indent="0" lvl="0" marL="0" rtl="0" algn="l">
              <a:spcBef>
                <a:spcPts val="1200"/>
              </a:spcBef>
              <a:spcAft>
                <a:spcPts val="0"/>
              </a:spcAft>
              <a:buNone/>
            </a:pPr>
            <a:r>
              <a:rPr lang="fr" sz="7200">
                <a:solidFill>
                  <a:schemeClr val="lt1"/>
                </a:solidFill>
                <a:latin typeface="Average"/>
                <a:ea typeface="Average"/>
                <a:cs typeface="Average"/>
                <a:sym typeface="Average"/>
              </a:rPr>
              <a:t>Images = recherche ou création de toutes les images (cartes, logo…)</a:t>
            </a:r>
            <a:endParaRPr sz="7200">
              <a:solidFill>
                <a:schemeClr val="lt1"/>
              </a:solidFill>
              <a:latin typeface="Average"/>
              <a:ea typeface="Average"/>
              <a:cs typeface="Average"/>
              <a:sym typeface="Average"/>
            </a:endParaRPr>
          </a:p>
          <a:p>
            <a:pPr indent="0" lvl="0" marL="0" rtl="0" algn="l">
              <a:spcBef>
                <a:spcPts val="1200"/>
              </a:spcBef>
              <a:spcAft>
                <a:spcPts val="0"/>
              </a:spcAft>
              <a:buNone/>
            </a:pPr>
            <a:r>
              <a:rPr lang="fr" sz="7200">
                <a:solidFill>
                  <a:schemeClr val="lt1"/>
                </a:solidFill>
                <a:latin typeface="Average"/>
                <a:ea typeface="Average"/>
                <a:cs typeface="Average"/>
                <a:sym typeface="Average"/>
              </a:rPr>
              <a:t>Diaporama = réalisation du diaporama</a:t>
            </a:r>
            <a:endParaRPr sz="7200">
              <a:solidFill>
                <a:schemeClr val="lt1"/>
              </a:solidFill>
              <a:latin typeface="Average"/>
              <a:ea typeface="Average"/>
              <a:cs typeface="Average"/>
              <a:sym typeface="Average"/>
            </a:endParaRPr>
          </a:p>
          <a:p>
            <a:pPr indent="0" lvl="0" marL="0" rtl="0" algn="l">
              <a:spcBef>
                <a:spcPts val="1200"/>
              </a:spcBef>
              <a:spcAft>
                <a:spcPts val="0"/>
              </a:spcAft>
              <a:buNone/>
            </a:pPr>
            <a:r>
              <a:rPr lang="fr" sz="7200">
                <a:solidFill>
                  <a:schemeClr val="lt1"/>
                </a:solidFill>
                <a:latin typeface="Average"/>
                <a:ea typeface="Average"/>
                <a:cs typeface="Average"/>
                <a:sym typeface="Average"/>
              </a:rPr>
              <a:t>Design = comprend le style de l’interface : agencement, couleurs …</a:t>
            </a:r>
            <a:endParaRPr sz="7200">
              <a:solidFill>
                <a:schemeClr val="lt1"/>
              </a:solidFill>
              <a:latin typeface="Average"/>
              <a:ea typeface="Average"/>
              <a:cs typeface="Average"/>
              <a:sym typeface="Average"/>
            </a:endParaRPr>
          </a:p>
          <a:p>
            <a:pPr indent="0" lvl="0" marL="0" rtl="0" algn="l">
              <a:spcBef>
                <a:spcPts val="1200"/>
              </a:spcBef>
              <a:spcAft>
                <a:spcPts val="0"/>
              </a:spcAft>
              <a:buNone/>
            </a:pPr>
            <a:r>
              <a:rPr lang="fr" sz="7200">
                <a:solidFill>
                  <a:schemeClr val="lt1"/>
                </a:solidFill>
                <a:latin typeface="Average"/>
                <a:ea typeface="Average"/>
                <a:cs typeface="Average"/>
                <a:sym typeface="Average"/>
              </a:rPr>
              <a:t>Règle jeu = chercher comment le comptage des points se réalise</a:t>
            </a:r>
            <a:endParaRPr sz="7200">
              <a:solidFill>
                <a:schemeClr val="lt1"/>
              </a:solidFill>
              <a:latin typeface="Average"/>
              <a:ea typeface="Average"/>
              <a:cs typeface="Average"/>
              <a:sym typeface="Average"/>
            </a:endParaRPr>
          </a:p>
          <a:p>
            <a:pPr indent="0" lvl="0" marL="457200" rtl="0" algn="l">
              <a:spcBef>
                <a:spcPts val="1200"/>
              </a:spcBef>
              <a:spcAft>
                <a:spcPts val="0"/>
              </a:spcAft>
              <a:buNone/>
            </a:pPr>
            <a:r>
              <a:t/>
            </a:r>
            <a:endParaRPr sz="2550">
              <a:solidFill>
                <a:schemeClr val="lt1"/>
              </a:solidFill>
              <a:latin typeface="Average"/>
              <a:ea typeface="Average"/>
              <a:cs typeface="Average"/>
              <a:sym typeface="Average"/>
            </a:endParaRPr>
          </a:p>
          <a:p>
            <a:pPr indent="0" lvl="0" marL="457200" rtl="0" algn="l">
              <a:spcBef>
                <a:spcPts val="1200"/>
              </a:spcBef>
              <a:spcAft>
                <a:spcPts val="0"/>
              </a:spcAft>
              <a:buNone/>
            </a:pPr>
            <a:r>
              <a:t/>
            </a:r>
            <a:endParaRPr sz="2550">
              <a:solidFill>
                <a:schemeClr val="lt1"/>
              </a:solidFill>
              <a:latin typeface="Average"/>
              <a:ea typeface="Average"/>
              <a:cs typeface="Average"/>
              <a:sym typeface="Average"/>
            </a:endParaRPr>
          </a:p>
          <a:p>
            <a:pPr indent="0" lvl="0" marL="0" rtl="0" algn="l">
              <a:spcBef>
                <a:spcPts val="1200"/>
              </a:spcBef>
              <a:spcAft>
                <a:spcPts val="0"/>
              </a:spcAft>
              <a:buNone/>
            </a:pPr>
            <a:r>
              <a:t/>
            </a:r>
            <a:endParaRPr>
              <a:solidFill>
                <a:schemeClr val="lt1"/>
              </a:solidFill>
              <a:latin typeface="Average"/>
              <a:ea typeface="Average"/>
              <a:cs typeface="Average"/>
              <a:sym typeface="Average"/>
            </a:endParaRPr>
          </a:p>
          <a:p>
            <a:pPr indent="0" lvl="0" marL="0" rtl="0" algn="l">
              <a:spcBef>
                <a:spcPts val="1200"/>
              </a:spcBef>
              <a:spcAft>
                <a:spcPts val="0"/>
              </a:spcAft>
              <a:buNone/>
            </a:pPr>
            <a:r>
              <a:t/>
            </a:r>
            <a:endParaRPr>
              <a:solidFill>
                <a:schemeClr val="lt1"/>
              </a:solidFill>
              <a:latin typeface="Average"/>
              <a:ea typeface="Average"/>
              <a:cs typeface="Average"/>
              <a:sym typeface="Average"/>
            </a:endParaRPr>
          </a:p>
          <a:p>
            <a:pPr indent="0" lvl="0" marL="0" rtl="0" algn="l">
              <a:spcBef>
                <a:spcPts val="1200"/>
              </a:spcBef>
              <a:spcAft>
                <a:spcPts val="0"/>
              </a:spcAft>
              <a:buNone/>
            </a:pPr>
            <a:r>
              <a:t/>
            </a:r>
            <a:endParaRPr>
              <a:solidFill>
                <a:schemeClr val="lt1"/>
              </a:solidFill>
              <a:latin typeface="Average"/>
              <a:ea typeface="Average"/>
              <a:cs typeface="Average"/>
              <a:sym typeface="Average"/>
            </a:endParaRPr>
          </a:p>
          <a:p>
            <a:pPr indent="0" lvl="0" marL="0" rtl="0" algn="l">
              <a:spcBef>
                <a:spcPts val="1200"/>
              </a:spcBef>
              <a:spcAft>
                <a:spcPts val="1200"/>
              </a:spcAft>
              <a:buNone/>
            </a:pPr>
            <a:r>
              <a:t/>
            </a:r>
            <a:endParaRPr>
              <a:solidFill>
                <a:schemeClr val="lt1"/>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500"/>
                                        <p:tgtEl>
                                          <p:spTgt spid="86"/>
                                        </p:tgtEl>
                                      </p:cBhvr>
                                    </p:animEffect>
                                  </p:childTnLst>
                                </p:cTn>
                              </p:par>
                            </p:childTnLst>
                          </p:cTn>
                        </p:par>
                        <p:par>
                          <p:cTn fill="hold">
                            <p:stCondLst>
                              <p:cond delay="1500"/>
                            </p:stCondLst>
                            <p:childTnLst>
                              <p:par>
                                <p:cTn fill="hold" nodeType="afterEffect" presetClass="entr" presetID="2" presetSubtype="4">
                                  <p:stCondLst>
                                    <p:cond delay="0"/>
                                  </p:stCondLst>
                                  <p:childTnLst>
                                    <p:set>
                                      <p:cBhvr>
                                        <p:cTn dur="1" fill="hold">
                                          <p:stCondLst>
                                            <p:cond delay="0"/>
                                          </p:stCondLst>
                                        </p:cTn>
                                        <p:tgtEl>
                                          <p:spTgt spid="87">
                                            <p:txEl>
                                              <p:pRg end="0" st="0"/>
                                            </p:txEl>
                                          </p:spTgt>
                                        </p:tgtEl>
                                        <p:attrNameLst>
                                          <p:attrName>style.visibility</p:attrName>
                                        </p:attrNameLst>
                                      </p:cBhvr>
                                      <p:to>
                                        <p:strVal val="visible"/>
                                      </p:to>
                                    </p:set>
                                    <p:anim calcmode="lin" valueType="num">
                                      <p:cBhvr additive="base">
                                        <p:cTn dur="1000"/>
                                        <p:tgtEl>
                                          <p:spTgt spid="87">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500"/>
                            </p:stCondLst>
                            <p:childTnLst>
                              <p:par>
                                <p:cTn fill="hold" nodeType="afterEffect" presetClass="entr" presetID="2" presetSubtype="4">
                                  <p:stCondLst>
                                    <p:cond delay="0"/>
                                  </p:stCondLst>
                                  <p:childTnLst>
                                    <p:set>
                                      <p:cBhvr>
                                        <p:cTn dur="1" fill="hold">
                                          <p:stCondLst>
                                            <p:cond delay="0"/>
                                          </p:stCondLst>
                                        </p:cTn>
                                        <p:tgtEl>
                                          <p:spTgt spid="87">
                                            <p:txEl>
                                              <p:pRg end="1" st="1"/>
                                            </p:txEl>
                                          </p:spTgt>
                                        </p:tgtEl>
                                        <p:attrNameLst>
                                          <p:attrName>style.visibility</p:attrName>
                                        </p:attrNameLst>
                                      </p:cBhvr>
                                      <p:to>
                                        <p:strVal val="visible"/>
                                      </p:to>
                                    </p:set>
                                    <p:anim calcmode="lin" valueType="num">
                                      <p:cBhvr additive="base">
                                        <p:cTn dur="1000"/>
                                        <p:tgtEl>
                                          <p:spTgt spid="87">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500"/>
                            </p:stCondLst>
                            <p:childTnLst>
                              <p:par>
                                <p:cTn fill="hold" nodeType="afterEffect" presetClass="entr" presetID="2" presetSubtype="4">
                                  <p:stCondLst>
                                    <p:cond delay="0"/>
                                  </p:stCondLst>
                                  <p:childTnLst>
                                    <p:set>
                                      <p:cBhvr>
                                        <p:cTn dur="1" fill="hold">
                                          <p:stCondLst>
                                            <p:cond delay="0"/>
                                          </p:stCondLst>
                                        </p:cTn>
                                        <p:tgtEl>
                                          <p:spTgt spid="87">
                                            <p:txEl>
                                              <p:pRg end="2" st="2"/>
                                            </p:txEl>
                                          </p:spTgt>
                                        </p:tgtEl>
                                        <p:attrNameLst>
                                          <p:attrName>style.visibility</p:attrName>
                                        </p:attrNameLst>
                                      </p:cBhvr>
                                      <p:to>
                                        <p:strVal val="visible"/>
                                      </p:to>
                                    </p:set>
                                    <p:anim calcmode="lin" valueType="num">
                                      <p:cBhvr additive="base">
                                        <p:cTn dur="1000"/>
                                        <p:tgtEl>
                                          <p:spTgt spid="87">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4500"/>
                            </p:stCondLst>
                            <p:childTnLst>
                              <p:par>
                                <p:cTn fill="hold" nodeType="afterEffect" presetClass="entr" presetID="2" presetSubtype="4">
                                  <p:stCondLst>
                                    <p:cond delay="0"/>
                                  </p:stCondLst>
                                  <p:childTnLst>
                                    <p:set>
                                      <p:cBhvr>
                                        <p:cTn dur="1" fill="hold">
                                          <p:stCondLst>
                                            <p:cond delay="0"/>
                                          </p:stCondLst>
                                        </p:cTn>
                                        <p:tgtEl>
                                          <p:spTgt spid="87">
                                            <p:txEl>
                                              <p:pRg end="3" st="3"/>
                                            </p:txEl>
                                          </p:spTgt>
                                        </p:tgtEl>
                                        <p:attrNameLst>
                                          <p:attrName>style.visibility</p:attrName>
                                        </p:attrNameLst>
                                      </p:cBhvr>
                                      <p:to>
                                        <p:strVal val="visible"/>
                                      </p:to>
                                    </p:set>
                                    <p:anim calcmode="lin" valueType="num">
                                      <p:cBhvr additive="base">
                                        <p:cTn dur="1000"/>
                                        <p:tgtEl>
                                          <p:spTgt spid="87">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500"/>
                            </p:stCondLst>
                            <p:childTnLst>
                              <p:par>
                                <p:cTn fill="hold" nodeType="afterEffect" presetClass="entr" presetID="2" presetSubtype="4">
                                  <p:stCondLst>
                                    <p:cond delay="0"/>
                                  </p:stCondLst>
                                  <p:childTnLst>
                                    <p:set>
                                      <p:cBhvr>
                                        <p:cTn dur="1" fill="hold">
                                          <p:stCondLst>
                                            <p:cond delay="0"/>
                                          </p:stCondLst>
                                        </p:cTn>
                                        <p:tgtEl>
                                          <p:spTgt spid="87">
                                            <p:txEl>
                                              <p:pRg end="4" st="4"/>
                                            </p:txEl>
                                          </p:spTgt>
                                        </p:tgtEl>
                                        <p:attrNameLst>
                                          <p:attrName>style.visibility</p:attrName>
                                        </p:attrNameLst>
                                      </p:cBhvr>
                                      <p:to>
                                        <p:strVal val="visible"/>
                                      </p:to>
                                    </p:set>
                                    <p:anim calcmode="lin" valueType="num">
                                      <p:cBhvr additive="base">
                                        <p:cTn dur="1000"/>
                                        <p:tgtEl>
                                          <p:spTgt spid="87">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6500"/>
                            </p:stCondLst>
                            <p:childTnLst>
                              <p:par>
                                <p:cTn fill="hold" nodeType="afterEffect" presetClass="entr" presetID="2" presetSubtype="4">
                                  <p:stCondLst>
                                    <p:cond delay="0"/>
                                  </p:stCondLst>
                                  <p:childTnLst>
                                    <p:set>
                                      <p:cBhvr>
                                        <p:cTn dur="1" fill="hold">
                                          <p:stCondLst>
                                            <p:cond delay="0"/>
                                          </p:stCondLst>
                                        </p:cTn>
                                        <p:tgtEl>
                                          <p:spTgt spid="87">
                                            <p:txEl>
                                              <p:pRg end="5" st="5"/>
                                            </p:txEl>
                                          </p:spTgt>
                                        </p:tgtEl>
                                        <p:attrNameLst>
                                          <p:attrName>style.visibility</p:attrName>
                                        </p:attrNameLst>
                                      </p:cBhvr>
                                      <p:to>
                                        <p:strVal val="visible"/>
                                      </p:to>
                                    </p:set>
                                    <p:anim calcmode="lin" valueType="num">
                                      <p:cBhvr additive="base">
                                        <p:cTn dur="1000"/>
                                        <p:tgtEl>
                                          <p:spTgt spid="87">
                                            <p:txEl>
                                              <p:pRg end="5" st="5"/>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7500"/>
                            </p:stCondLst>
                            <p:childTnLst>
                              <p:par>
                                <p:cTn fill="hold" nodeType="afterEffect" presetClass="entr" presetID="2" presetSubtype="4">
                                  <p:stCondLst>
                                    <p:cond delay="0"/>
                                  </p:stCondLst>
                                  <p:childTnLst>
                                    <p:set>
                                      <p:cBhvr>
                                        <p:cTn dur="1" fill="hold">
                                          <p:stCondLst>
                                            <p:cond delay="0"/>
                                          </p:stCondLst>
                                        </p:cTn>
                                        <p:tgtEl>
                                          <p:spTgt spid="87">
                                            <p:txEl>
                                              <p:pRg end="6" st="6"/>
                                            </p:txEl>
                                          </p:spTgt>
                                        </p:tgtEl>
                                        <p:attrNameLst>
                                          <p:attrName>style.visibility</p:attrName>
                                        </p:attrNameLst>
                                      </p:cBhvr>
                                      <p:to>
                                        <p:strVal val="visible"/>
                                      </p:to>
                                    </p:set>
                                    <p:anim calcmode="lin" valueType="num">
                                      <p:cBhvr additive="base">
                                        <p:cTn dur="1000"/>
                                        <p:tgtEl>
                                          <p:spTgt spid="87">
                                            <p:txEl>
                                              <p:pRg end="6" st="6"/>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8500"/>
                            </p:stCondLst>
                            <p:childTnLst>
                              <p:par>
                                <p:cTn fill="hold" nodeType="afterEffect" presetClass="entr" presetID="2" presetSubtype="4">
                                  <p:stCondLst>
                                    <p:cond delay="0"/>
                                  </p:stCondLst>
                                  <p:childTnLst>
                                    <p:set>
                                      <p:cBhvr>
                                        <p:cTn dur="1" fill="hold">
                                          <p:stCondLst>
                                            <p:cond delay="0"/>
                                          </p:stCondLst>
                                        </p:cTn>
                                        <p:tgtEl>
                                          <p:spTgt spid="87">
                                            <p:txEl>
                                              <p:pRg end="7" st="7"/>
                                            </p:txEl>
                                          </p:spTgt>
                                        </p:tgtEl>
                                        <p:attrNameLst>
                                          <p:attrName>style.visibility</p:attrName>
                                        </p:attrNameLst>
                                      </p:cBhvr>
                                      <p:to>
                                        <p:strVal val="visible"/>
                                      </p:to>
                                    </p:set>
                                    <p:anim calcmode="lin" valueType="num">
                                      <p:cBhvr additive="base">
                                        <p:cTn dur="1000"/>
                                        <p:tgtEl>
                                          <p:spTgt spid="87">
                                            <p:txEl>
                                              <p:pRg end="7" st="7"/>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9500"/>
                            </p:stCondLst>
                            <p:childTnLst>
                              <p:par>
                                <p:cTn fill="hold" nodeType="afterEffect" presetClass="entr" presetID="2" presetSubtype="4">
                                  <p:stCondLst>
                                    <p:cond delay="0"/>
                                  </p:stCondLst>
                                  <p:childTnLst>
                                    <p:set>
                                      <p:cBhvr>
                                        <p:cTn dur="1" fill="hold">
                                          <p:stCondLst>
                                            <p:cond delay="0"/>
                                          </p:stCondLst>
                                        </p:cTn>
                                        <p:tgtEl>
                                          <p:spTgt spid="87">
                                            <p:txEl>
                                              <p:pRg end="8" st="8"/>
                                            </p:txEl>
                                          </p:spTgt>
                                        </p:tgtEl>
                                        <p:attrNameLst>
                                          <p:attrName>style.visibility</p:attrName>
                                        </p:attrNameLst>
                                      </p:cBhvr>
                                      <p:to>
                                        <p:strVal val="visible"/>
                                      </p:to>
                                    </p:set>
                                    <p:anim calcmode="lin" valueType="num">
                                      <p:cBhvr additive="base">
                                        <p:cTn dur="1000"/>
                                        <p:tgtEl>
                                          <p:spTgt spid="87">
                                            <p:txEl>
                                              <p:pRg end="8" st="8"/>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0500"/>
                            </p:stCondLst>
                            <p:childTnLst>
                              <p:par>
                                <p:cTn fill="hold" nodeType="afterEffect" presetClass="entr" presetID="2" presetSubtype="4">
                                  <p:stCondLst>
                                    <p:cond delay="0"/>
                                  </p:stCondLst>
                                  <p:childTnLst>
                                    <p:set>
                                      <p:cBhvr>
                                        <p:cTn dur="1" fill="hold">
                                          <p:stCondLst>
                                            <p:cond delay="0"/>
                                          </p:stCondLst>
                                        </p:cTn>
                                        <p:tgtEl>
                                          <p:spTgt spid="87">
                                            <p:txEl>
                                              <p:pRg end="9" st="9"/>
                                            </p:txEl>
                                          </p:spTgt>
                                        </p:tgtEl>
                                        <p:attrNameLst>
                                          <p:attrName>style.visibility</p:attrName>
                                        </p:attrNameLst>
                                      </p:cBhvr>
                                      <p:to>
                                        <p:strVal val="visible"/>
                                      </p:to>
                                    </p:set>
                                    <p:anim calcmode="lin" valueType="num">
                                      <p:cBhvr additive="base">
                                        <p:cTn dur="1000"/>
                                        <p:tgtEl>
                                          <p:spTgt spid="87">
                                            <p:txEl>
                                              <p:pRg end="9" st="9"/>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1500"/>
                            </p:stCondLst>
                            <p:childTnLst>
                              <p:par>
                                <p:cTn fill="hold" nodeType="afterEffect" presetClass="entr" presetID="2" presetSubtype="4">
                                  <p:stCondLst>
                                    <p:cond delay="0"/>
                                  </p:stCondLst>
                                  <p:childTnLst>
                                    <p:set>
                                      <p:cBhvr>
                                        <p:cTn dur="1" fill="hold">
                                          <p:stCondLst>
                                            <p:cond delay="0"/>
                                          </p:stCondLst>
                                        </p:cTn>
                                        <p:tgtEl>
                                          <p:spTgt spid="87">
                                            <p:txEl>
                                              <p:pRg end="10" st="10"/>
                                            </p:txEl>
                                          </p:spTgt>
                                        </p:tgtEl>
                                        <p:attrNameLst>
                                          <p:attrName>style.visibility</p:attrName>
                                        </p:attrNameLst>
                                      </p:cBhvr>
                                      <p:to>
                                        <p:strVal val="visible"/>
                                      </p:to>
                                    </p:set>
                                    <p:anim calcmode="lin" valueType="num">
                                      <p:cBhvr additive="base">
                                        <p:cTn dur="1000"/>
                                        <p:tgtEl>
                                          <p:spTgt spid="87">
                                            <p:txEl>
                                              <p:pRg end="10" st="1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2500"/>
                            </p:stCondLst>
                            <p:childTnLst>
                              <p:par>
                                <p:cTn fill="hold" nodeType="afterEffect" presetClass="entr" presetID="2" presetSubtype="4">
                                  <p:stCondLst>
                                    <p:cond delay="0"/>
                                  </p:stCondLst>
                                  <p:childTnLst>
                                    <p:set>
                                      <p:cBhvr>
                                        <p:cTn dur="1" fill="hold">
                                          <p:stCondLst>
                                            <p:cond delay="0"/>
                                          </p:stCondLst>
                                        </p:cTn>
                                        <p:tgtEl>
                                          <p:spTgt spid="87">
                                            <p:txEl>
                                              <p:pRg end="11" st="11"/>
                                            </p:txEl>
                                          </p:spTgt>
                                        </p:tgtEl>
                                        <p:attrNameLst>
                                          <p:attrName>style.visibility</p:attrName>
                                        </p:attrNameLst>
                                      </p:cBhvr>
                                      <p:to>
                                        <p:strVal val="visible"/>
                                      </p:to>
                                    </p:set>
                                    <p:anim calcmode="lin" valueType="num">
                                      <p:cBhvr additive="base">
                                        <p:cTn dur="1000"/>
                                        <p:tgtEl>
                                          <p:spTgt spid="87">
                                            <p:txEl>
                                              <p:pRg end="11" st="1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3500"/>
                            </p:stCondLst>
                            <p:childTnLst>
                              <p:par>
                                <p:cTn fill="hold" nodeType="afterEffect" presetClass="entr" presetID="2" presetSubtype="4">
                                  <p:stCondLst>
                                    <p:cond delay="0"/>
                                  </p:stCondLst>
                                  <p:childTnLst>
                                    <p:set>
                                      <p:cBhvr>
                                        <p:cTn dur="1" fill="hold">
                                          <p:stCondLst>
                                            <p:cond delay="0"/>
                                          </p:stCondLst>
                                        </p:cTn>
                                        <p:tgtEl>
                                          <p:spTgt spid="87">
                                            <p:txEl>
                                              <p:pRg end="12" st="12"/>
                                            </p:txEl>
                                          </p:spTgt>
                                        </p:tgtEl>
                                        <p:attrNameLst>
                                          <p:attrName>style.visibility</p:attrName>
                                        </p:attrNameLst>
                                      </p:cBhvr>
                                      <p:to>
                                        <p:strVal val="visible"/>
                                      </p:to>
                                    </p:set>
                                    <p:anim calcmode="lin" valueType="num">
                                      <p:cBhvr additive="base">
                                        <p:cTn dur="1000"/>
                                        <p:tgtEl>
                                          <p:spTgt spid="87">
                                            <p:txEl>
                                              <p:pRg end="12" st="1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4500"/>
                            </p:stCondLst>
                            <p:childTnLst>
                              <p:par>
                                <p:cTn fill="hold" nodeType="afterEffect" presetClass="entr" presetID="2" presetSubtype="4">
                                  <p:stCondLst>
                                    <p:cond delay="0"/>
                                  </p:stCondLst>
                                  <p:childTnLst>
                                    <p:set>
                                      <p:cBhvr>
                                        <p:cTn dur="1" fill="hold">
                                          <p:stCondLst>
                                            <p:cond delay="0"/>
                                          </p:stCondLst>
                                        </p:cTn>
                                        <p:tgtEl>
                                          <p:spTgt spid="87">
                                            <p:txEl>
                                              <p:pRg end="13" st="13"/>
                                            </p:txEl>
                                          </p:spTgt>
                                        </p:tgtEl>
                                        <p:attrNameLst>
                                          <p:attrName>style.visibility</p:attrName>
                                        </p:attrNameLst>
                                      </p:cBhvr>
                                      <p:to>
                                        <p:strVal val="visible"/>
                                      </p:to>
                                    </p:set>
                                    <p:anim calcmode="lin" valueType="num">
                                      <p:cBhvr additive="base">
                                        <p:cTn dur="1000"/>
                                        <p:tgtEl>
                                          <p:spTgt spid="87">
                                            <p:txEl>
                                              <p:pRg end="13" st="1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13030"/>
        </a:solidFill>
      </p:bgPr>
    </p:bg>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 sz="3200">
                <a:solidFill>
                  <a:srgbClr val="FF9900"/>
                </a:solidFill>
              </a:rPr>
              <a:t>Nos Sources</a:t>
            </a:r>
            <a:endParaRPr sz="3200">
              <a:solidFill>
                <a:srgbClr val="FF9900"/>
              </a:solidFill>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fr">
                <a:solidFill>
                  <a:schemeClr val="lt1"/>
                </a:solidFill>
                <a:latin typeface="Average"/>
                <a:ea typeface="Average"/>
                <a:cs typeface="Average"/>
                <a:sym typeface="Average"/>
              </a:rPr>
              <a:t>Pour les règles du UNO :</a:t>
            </a:r>
            <a:endParaRPr>
              <a:solidFill>
                <a:schemeClr val="lt1"/>
              </a:solidFill>
              <a:latin typeface="Average"/>
              <a:ea typeface="Average"/>
              <a:cs typeface="Average"/>
              <a:sym typeface="Average"/>
            </a:endParaRPr>
          </a:p>
          <a:p>
            <a:pPr indent="-342900" lvl="0" marL="457200" rtl="0" algn="l">
              <a:spcBef>
                <a:spcPts val="1200"/>
              </a:spcBef>
              <a:spcAft>
                <a:spcPts val="0"/>
              </a:spcAft>
              <a:buClr>
                <a:schemeClr val="lt1"/>
              </a:buClr>
              <a:buSzPts val="1800"/>
              <a:buFont typeface="Average"/>
              <a:buChar char="-"/>
            </a:pPr>
            <a:r>
              <a:rPr lang="fr">
                <a:solidFill>
                  <a:schemeClr val="lt1"/>
                </a:solidFill>
                <a:latin typeface="Average"/>
                <a:ea typeface="Average"/>
                <a:cs typeface="Average"/>
                <a:sym typeface="Average"/>
              </a:rPr>
              <a:t>https://www.regles-de-jeux.com/regle-du-uno/</a:t>
            </a:r>
            <a:endParaRPr>
              <a:solidFill>
                <a:schemeClr val="lt1"/>
              </a:solidFill>
              <a:latin typeface="Average"/>
              <a:ea typeface="Average"/>
              <a:cs typeface="Average"/>
              <a:sym typeface="Average"/>
            </a:endParaRPr>
          </a:p>
          <a:p>
            <a:pPr indent="0" lvl="0" marL="0" rtl="0" algn="l">
              <a:spcBef>
                <a:spcPts val="1200"/>
              </a:spcBef>
              <a:spcAft>
                <a:spcPts val="0"/>
              </a:spcAft>
              <a:buNone/>
            </a:pPr>
            <a:r>
              <a:rPr lang="fr">
                <a:solidFill>
                  <a:schemeClr val="lt1"/>
                </a:solidFill>
                <a:latin typeface="Average"/>
                <a:ea typeface="Average"/>
                <a:cs typeface="Average"/>
                <a:sym typeface="Average"/>
              </a:rPr>
              <a:t>Pour les images :</a:t>
            </a:r>
            <a:endParaRPr>
              <a:solidFill>
                <a:schemeClr val="lt1"/>
              </a:solidFill>
              <a:latin typeface="Average"/>
              <a:ea typeface="Average"/>
              <a:cs typeface="Average"/>
              <a:sym typeface="Average"/>
            </a:endParaRPr>
          </a:p>
          <a:p>
            <a:pPr indent="-342900" lvl="0" marL="457200" rtl="0" algn="l">
              <a:spcBef>
                <a:spcPts val="1200"/>
              </a:spcBef>
              <a:spcAft>
                <a:spcPts val="0"/>
              </a:spcAft>
              <a:buClr>
                <a:schemeClr val="lt1"/>
              </a:buClr>
              <a:buSzPts val="1800"/>
              <a:buFont typeface="Average"/>
              <a:buChar char="-"/>
            </a:pPr>
            <a:r>
              <a:rPr lang="fr">
                <a:solidFill>
                  <a:schemeClr val="lt1"/>
                </a:solidFill>
                <a:latin typeface="Average"/>
                <a:ea typeface="Average"/>
                <a:cs typeface="Average"/>
                <a:sym typeface="Average"/>
              </a:rPr>
              <a:t>pixabay</a:t>
            </a:r>
            <a:endParaRPr>
              <a:solidFill>
                <a:schemeClr val="lt1"/>
              </a:solidFill>
              <a:latin typeface="Average"/>
              <a:ea typeface="Average"/>
              <a:cs typeface="Average"/>
              <a:sym typeface="Average"/>
            </a:endParaRPr>
          </a:p>
          <a:p>
            <a:pPr indent="-342900" lvl="0" marL="457200" rtl="0" algn="l">
              <a:spcBef>
                <a:spcPts val="0"/>
              </a:spcBef>
              <a:spcAft>
                <a:spcPts val="0"/>
              </a:spcAft>
              <a:buClr>
                <a:schemeClr val="lt1"/>
              </a:buClr>
              <a:buSzPts val="1800"/>
              <a:buFont typeface="Average"/>
              <a:buChar char="-"/>
            </a:pPr>
            <a:r>
              <a:rPr lang="fr">
                <a:solidFill>
                  <a:schemeClr val="lt1"/>
                </a:solidFill>
                <a:latin typeface="Average"/>
                <a:ea typeface="Average"/>
                <a:cs typeface="Average"/>
                <a:sym typeface="Average"/>
              </a:rPr>
              <a:t>google image</a:t>
            </a:r>
            <a:endParaRPr>
              <a:solidFill>
                <a:schemeClr val="lt1"/>
              </a:solidFill>
              <a:latin typeface="Average"/>
              <a:ea typeface="Average"/>
              <a:cs typeface="Average"/>
              <a:sym typeface="Average"/>
            </a:endParaRPr>
          </a:p>
          <a:p>
            <a:pPr indent="0" lvl="0" marL="0" rtl="0" algn="l">
              <a:spcBef>
                <a:spcPts val="1200"/>
              </a:spcBef>
              <a:spcAft>
                <a:spcPts val="0"/>
              </a:spcAft>
              <a:buNone/>
            </a:pPr>
            <a:r>
              <a:rPr lang="fr">
                <a:solidFill>
                  <a:schemeClr val="lt1"/>
                </a:solidFill>
                <a:latin typeface="Average"/>
                <a:ea typeface="Average"/>
                <a:cs typeface="Average"/>
                <a:sym typeface="Average"/>
              </a:rPr>
              <a:t>Aide pour le réalisation du code:</a:t>
            </a:r>
            <a:endParaRPr>
              <a:solidFill>
                <a:schemeClr val="lt1"/>
              </a:solidFill>
              <a:latin typeface="Average"/>
              <a:ea typeface="Average"/>
              <a:cs typeface="Average"/>
              <a:sym typeface="Average"/>
            </a:endParaRPr>
          </a:p>
          <a:p>
            <a:pPr indent="-342900" lvl="0" marL="457200" rtl="0" algn="l">
              <a:spcBef>
                <a:spcPts val="1200"/>
              </a:spcBef>
              <a:spcAft>
                <a:spcPts val="0"/>
              </a:spcAft>
              <a:buClr>
                <a:schemeClr val="lt1"/>
              </a:buClr>
              <a:buSzPts val="1800"/>
              <a:buFont typeface="Average"/>
              <a:buChar char="-"/>
            </a:pPr>
            <a:r>
              <a:rPr lang="fr">
                <a:solidFill>
                  <a:schemeClr val="lt1"/>
                </a:solidFill>
                <a:latin typeface="Average"/>
                <a:ea typeface="Average"/>
                <a:cs typeface="Average"/>
                <a:sym typeface="Average"/>
              </a:rPr>
              <a:t>Openclassroom</a:t>
            </a:r>
            <a:endParaRPr>
              <a:solidFill>
                <a:schemeClr val="lt1"/>
              </a:solidFill>
              <a:latin typeface="Average"/>
              <a:ea typeface="Average"/>
              <a:cs typeface="Average"/>
              <a:sym typeface="Average"/>
            </a:endParaRPr>
          </a:p>
          <a:p>
            <a:pPr indent="-342900" lvl="0" marL="457200" rtl="0" algn="l">
              <a:spcBef>
                <a:spcPts val="0"/>
              </a:spcBef>
              <a:spcAft>
                <a:spcPts val="0"/>
              </a:spcAft>
              <a:buClr>
                <a:schemeClr val="lt1"/>
              </a:buClr>
              <a:buSzPts val="1800"/>
              <a:buFont typeface="Average"/>
              <a:buChar char="-"/>
            </a:pPr>
            <a:r>
              <a:rPr lang="fr">
                <a:solidFill>
                  <a:schemeClr val="lt1"/>
                </a:solidFill>
                <a:latin typeface="Average"/>
                <a:ea typeface="Average"/>
                <a:cs typeface="Average"/>
                <a:sym typeface="Average"/>
              </a:rPr>
              <a:t>https://www.pygame.org/docs/ref/surface.html</a:t>
            </a:r>
            <a:endParaRPr>
              <a:solidFill>
                <a:schemeClr val="lt1"/>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93">
                                            <p:txEl>
                                              <p:pRg end="0" st="0"/>
                                            </p:txEl>
                                          </p:spTgt>
                                        </p:tgtEl>
                                        <p:attrNameLst>
                                          <p:attrName>style.visibility</p:attrName>
                                        </p:attrNameLst>
                                      </p:cBhvr>
                                      <p:to>
                                        <p:strVal val="visible"/>
                                      </p:to>
                                    </p:set>
                                  </p:childTnLst>
                                </p:cTn>
                              </p:par>
                            </p:childTnLst>
                          </p:cTn>
                        </p:par>
                        <p:par>
                          <p:cTn fill="hold">
                            <p:stCondLst>
                              <p:cond delay="1700"/>
                            </p:stCondLst>
                            <p:childTnLst>
                              <p:par>
                                <p:cTn fill="hold" nodeType="afterEffect" presetClass="entr" presetID="1" presetSubtype="0">
                                  <p:stCondLst>
                                    <p:cond delay="0"/>
                                  </p:stCondLst>
                                  <p:childTnLst>
                                    <p:set>
                                      <p:cBhvr>
                                        <p:cTn dur="1" fill="hold">
                                          <p:stCondLst>
                                            <p:cond delay="0"/>
                                          </p:stCondLst>
                                        </p:cTn>
                                        <p:tgtEl>
                                          <p:spTgt spid="93">
                                            <p:txEl>
                                              <p:pRg end="1" st="1"/>
                                            </p:txEl>
                                          </p:spTgt>
                                        </p:tgtEl>
                                        <p:attrNameLst>
                                          <p:attrName>style.visibility</p:attrName>
                                        </p:attrNameLst>
                                      </p:cBhvr>
                                      <p:to>
                                        <p:strVal val="visible"/>
                                      </p:to>
                                    </p:set>
                                  </p:childTnLst>
                                </p:cTn>
                              </p:par>
                            </p:childTnLst>
                          </p:cTn>
                        </p:par>
                        <p:par>
                          <p:cTn fill="hold">
                            <p:stCondLst>
                              <p:cond delay="2400"/>
                            </p:stCondLst>
                            <p:childTnLst>
                              <p:par>
                                <p:cTn fill="hold" nodeType="afterEffect" presetClass="entr" presetID="1" presetSubtype="0">
                                  <p:stCondLst>
                                    <p:cond delay="0"/>
                                  </p:stCondLst>
                                  <p:childTnLst>
                                    <p:set>
                                      <p:cBhvr>
                                        <p:cTn dur="1" fill="hold">
                                          <p:stCondLst>
                                            <p:cond delay="0"/>
                                          </p:stCondLst>
                                        </p:cTn>
                                        <p:tgtEl>
                                          <p:spTgt spid="93">
                                            <p:txEl>
                                              <p:pRg end="2" st="2"/>
                                            </p:txEl>
                                          </p:spTgt>
                                        </p:tgtEl>
                                        <p:attrNameLst>
                                          <p:attrName>style.visibility</p:attrName>
                                        </p:attrNameLst>
                                      </p:cBhvr>
                                      <p:to>
                                        <p:strVal val="visible"/>
                                      </p:to>
                                    </p:set>
                                  </p:childTnLst>
                                </p:cTn>
                              </p:par>
                            </p:childTnLst>
                          </p:cTn>
                        </p:par>
                        <p:par>
                          <p:cTn fill="hold">
                            <p:stCondLst>
                              <p:cond delay="3100"/>
                            </p:stCondLst>
                            <p:childTnLst>
                              <p:par>
                                <p:cTn fill="hold" nodeType="afterEffect" presetClass="entr" presetID="1" presetSubtype="0">
                                  <p:stCondLst>
                                    <p:cond delay="0"/>
                                  </p:stCondLst>
                                  <p:childTnLst>
                                    <p:set>
                                      <p:cBhvr>
                                        <p:cTn dur="1" fill="hold">
                                          <p:stCondLst>
                                            <p:cond delay="0"/>
                                          </p:stCondLst>
                                        </p:cTn>
                                        <p:tgtEl>
                                          <p:spTgt spid="93">
                                            <p:txEl>
                                              <p:pRg end="3" st="3"/>
                                            </p:txEl>
                                          </p:spTgt>
                                        </p:tgtEl>
                                        <p:attrNameLst>
                                          <p:attrName>style.visibility</p:attrName>
                                        </p:attrNameLst>
                                      </p:cBhvr>
                                      <p:to>
                                        <p:strVal val="visible"/>
                                      </p:to>
                                    </p:set>
                                  </p:childTnLst>
                                </p:cTn>
                              </p:par>
                            </p:childTnLst>
                          </p:cTn>
                        </p:par>
                        <p:par>
                          <p:cTn fill="hold">
                            <p:stCondLst>
                              <p:cond delay="3800"/>
                            </p:stCondLst>
                            <p:childTnLst>
                              <p:par>
                                <p:cTn fill="hold" nodeType="afterEffect" presetClass="entr" presetID="1" presetSubtype="0">
                                  <p:stCondLst>
                                    <p:cond delay="0"/>
                                  </p:stCondLst>
                                  <p:childTnLst>
                                    <p:set>
                                      <p:cBhvr>
                                        <p:cTn dur="1" fill="hold">
                                          <p:stCondLst>
                                            <p:cond delay="0"/>
                                          </p:stCondLst>
                                        </p:cTn>
                                        <p:tgtEl>
                                          <p:spTgt spid="93">
                                            <p:txEl>
                                              <p:pRg end="4" st="4"/>
                                            </p:txEl>
                                          </p:spTgt>
                                        </p:tgtEl>
                                        <p:attrNameLst>
                                          <p:attrName>style.visibility</p:attrName>
                                        </p:attrNameLst>
                                      </p:cBhvr>
                                      <p:to>
                                        <p:strVal val="visible"/>
                                      </p:to>
                                    </p:set>
                                  </p:childTnLst>
                                </p:cTn>
                              </p:par>
                            </p:childTnLst>
                          </p:cTn>
                        </p:par>
                        <p:par>
                          <p:cTn fill="hold">
                            <p:stCondLst>
                              <p:cond delay="4500"/>
                            </p:stCondLst>
                            <p:childTnLst>
                              <p:par>
                                <p:cTn fill="hold" nodeType="afterEffect" presetClass="entr" presetID="1" presetSubtype="0">
                                  <p:stCondLst>
                                    <p:cond delay="0"/>
                                  </p:stCondLst>
                                  <p:childTnLst>
                                    <p:set>
                                      <p:cBhvr>
                                        <p:cTn dur="1" fill="hold">
                                          <p:stCondLst>
                                            <p:cond delay="0"/>
                                          </p:stCondLst>
                                        </p:cTn>
                                        <p:tgtEl>
                                          <p:spTgt spid="93">
                                            <p:txEl>
                                              <p:pRg end="5" st="5"/>
                                            </p:txEl>
                                          </p:spTgt>
                                        </p:tgtEl>
                                        <p:attrNameLst>
                                          <p:attrName>style.visibility</p:attrName>
                                        </p:attrNameLst>
                                      </p:cBhvr>
                                      <p:to>
                                        <p:strVal val="visible"/>
                                      </p:to>
                                    </p:set>
                                  </p:childTnLst>
                                </p:cTn>
                              </p:par>
                            </p:childTnLst>
                          </p:cTn>
                        </p:par>
                        <p:par>
                          <p:cTn fill="hold">
                            <p:stCondLst>
                              <p:cond delay="5200"/>
                            </p:stCondLst>
                            <p:childTnLst>
                              <p:par>
                                <p:cTn fill="hold" nodeType="afterEffect" presetClass="entr" presetID="1" presetSubtype="0">
                                  <p:stCondLst>
                                    <p:cond delay="0"/>
                                  </p:stCondLst>
                                  <p:childTnLst>
                                    <p:set>
                                      <p:cBhvr>
                                        <p:cTn dur="1" fill="hold">
                                          <p:stCondLst>
                                            <p:cond delay="0"/>
                                          </p:stCondLst>
                                        </p:cTn>
                                        <p:tgtEl>
                                          <p:spTgt spid="93">
                                            <p:txEl>
                                              <p:pRg end="6" st="6"/>
                                            </p:txEl>
                                          </p:spTgt>
                                        </p:tgtEl>
                                        <p:attrNameLst>
                                          <p:attrName>style.visibility</p:attrName>
                                        </p:attrNameLst>
                                      </p:cBhvr>
                                      <p:to>
                                        <p:strVal val="visible"/>
                                      </p:to>
                                    </p:set>
                                  </p:childTnLst>
                                </p:cTn>
                              </p:par>
                            </p:childTnLst>
                          </p:cTn>
                        </p:par>
                        <p:par>
                          <p:cTn fill="hold">
                            <p:stCondLst>
                              <p:cond delay="5900"/>
                            </p:stCondLst>
                            <p:childTnLst>
                              <p:par>
                                <p:cTn fill="hold" nodeType="afterEffect" presetClass="entr" presetID="1" presetSubtype="0">
                                  <p:stCondLst>
                                    <p:cond delay="0"/>
                                  </p:stCondLst>
                                  <p:childTnLst>
                                    <p:set>
                                      <p:cBhvr>
                                        <p:cTn dur="1" fill="hold">
                                          <p:stCondLst>
                                            <p:cond delay="0"/>
                                          </p:stCondLst>
                                        </p:cTn>
                                        <p:tgtEl>
                                          <p:spTgt spid="93">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13030"/>
        </a:solidFill>
      </p:bgPr>
    </p:bg>
    <p:spTree>
      <p:nvGrpSpPr>
        <p:cNvPr id="97" name="Shape 97"/>
        <p:cNvGrpSpPr/>
        <p:nvPr/>
      </p:nvGrpSpPr>
      <p:grpSpPr>
        <a:xfrm>
          <a:off x="0" y="0"/>
          <a:ext cx="0" cy="0"/>
          <a:chOff x="0" y="0"/>
          <a:chExt cx="0" cy="0"/>
        </a:xfrm>
      </p:grpSpPr>
      <p:sp>
        <p:nvSpPr>
          <p:cNvPr id="98" name="Google Shape;98;p20"/>
          <p:cNvSpPr txBox="1"/>
          <p:nvPr>
            <p:ph idx="1" type="body"/>
          </p:nvPr>
        </p:nvSpPr>
        <p:spPr>
          <a:xfrm>
            <a:off x="311700" y="4563400"/>
            <a:ext cx="8520600" cy="430800"/>
          </a:xfrm>
          <a:prstGeom prst="rect">
            <a:avLst/>
          </a:prstGeom>
        </p:spPr>
        <p:txBody>
          <a:bodyPr anchorCtr="0" anchor="b" bIns="91425" lIns="91425" spcFirstLastPara="1" rIns="91425" wrap="square" tIns="91425">
            <a:normAutofit fontScale="92500" lnSpcReduction="20000"/>
          </a:bodyPr>
          <a:lstStyle/>
          <a:p>
            <a:pPr indent="0" lvl="0" marL="457200" rtl="0" algn="ctr">
              <a:spcBef>
                <a:spcPts val="0"/>
              </a:spcBef>
              <a:spcAft>
                <a:spcPts val="1200"/>
              </a:spcAft>
              <a:buNone/>
            </a:pPr>
            <a:r>
              <a:rPr lang="fr">
                <a:solidFill>
                  <a:schemeClr val="lt1"/>
                </a:solidFill>
                <a:latin typeface="Average"/>
                <a:ea typeface="Average"/>
                <a:cs typeface="Average"/>
                <a:sym typeface="Average"/>
              </a:rPr>
              <a:t>Projet réalisé par Morgan Favé, Jean Lepeltier, Lirim Koraqi et Louane Boisson</a:t>
            </a:r>
            <a:endParaRPr>
              <a:solidFill>
                <a:schemeClr val="lt1"/>
              </a:solidFill>
              <a:latin typeface="Average"/>
              <a:ea typeface="Average"/>
              <a:cs typeface="Average"/>
              <a:sym typeface="Average"/>
            </a:endParaRPr>
          </a:p>
        </p:txBody>
      </p:sp>
      <p:pic>
        <p:nvPicPr>
          <p:cNvPr id="99" name="Google Shape;99;p20"/>
          <p:cNvPicPr preferRelativeResize="0"/>
          <p:nvPr/>
        </p:nvPicPr>
        <p:blipFill>
          <a:blip r:embed="rId3">
            <a:alphaModFix/>
          </a:blip>
          <a:stretch>
            <a:fillRect/>
          </a:stretch>
        </p:blipFill>
        <p:spPr>
          <a:xfrm>
            <a:off x="2822763" y="1592175"/>
            <a:ext cx="3498475" cy="1959150"/>
          </a:xfrm>
          <a:prstGeom prst="rect">
            <a:avLst/>
          </a:prstGeom>
          <a:noFill/>
          <a:ln>
            <a:noFill/>
          </a:ln>
        </p:spPr>
      </p:pic>
      <p:sp>
        <p:nvSpPr>
          <p:cNvPr id="100" name="Google Shape;100;p20"/>
          <p:cNvSpPr txBox="1"/>
          <p:nvPr/>
        </p:nvSpPr>
        <p:spPr>
          <a:xfrm>
            <a:off x="2290800" y="611050"/>
            <a:ext cx="4562400" cy="4926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1200"/>
              </a:spcAft>
              <a:buNone/>
            </a:pPr>
            <a:r>
              <a:rPr lang="fr" sz="2000">
                <a:solidFill>
                  <a:schemeClr val="lt1"/>
                </a:solidFill>
                <a:latin typeface="Average"/>
                <a:ea typeface="Average"/>
                <a:cs typeface="Average"/>
                <a:sym typeface="Average"/>
              </a:rPr>
              <a:t>Facile de compter les points maintenant !</a:t>
            </a:r>
            <a:endParaRPr sz="16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childTnLst>
                          </p:cTn>
                        </p:par>
                        <p:par>
                          <p:cTn fill="hold">
                            <p:stCondLst>
                              <p:cond delay="1000"/>
                            </p:stCondLst>
                            <p:childTnLst>
                              <p:par>
                                <p:cTn fill="hold" nodeType="afterEffect" presetClass="emph" presetID="8" presetSubtype="0">
                                  <p:stCondLst>
                                    <p:cond delay="0"/>
                                  </p:stCondLst>
                                  <p:childTnLst>
                                    <p:animRot by="-21600000">
                                      <p:cBhvr>
                                        <p:cTn dur="1000" fill="hold"/>
                                        <p:tgtEl>
                                          <p:spTgt spid="99"/>
                                        </p:tgtEl>
                                        <p:attrNameLst>
                                          <p:attrName>r</p:attrName>
                                        </p:attrNameLst>
                                      </p:cBhvr>
                                    </p:animRo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par>
                          <p:cTn fill="hold">
                            <p:stCondLst>
                              <p:cond delay="3000"/>
                            </p:stCondLst>
                            <p:childTnLst>
                              <p:par>
                                <p:cTn fill="hold" nodeType="after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