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40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5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07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705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9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0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2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5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8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6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7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3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1F902D-DBD7-46FE-A40D-7651B9B3321F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BDB88E-9F4B-482E-ACF1-B1C344E78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ronto.ca/city-government/data-research-maps/neighbourhoods-communities/neighbourhood-profil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1237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COURSERA CAPSTONE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32" y="2372118"/>
            <a:ext cx="6400800" cy="194733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BATTLE OF CANADIAN NEIGHBORHOODS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337" y="232954"/>
            <a:ext cx="8001000" cy="84690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49" y="1358538"/>
            <a:ext cx="6400800" cy="3309256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Plan to complete 3 objectives with this project: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we plan to identify neighborhoods in the city of Toronto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one or less Pizza Places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plan to identify neighborhood’s nearby venues based on venue categories and rank the venue categories for every neighborhood and clustering those neighborhoods using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also plan to get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places based on the parameters location and type of food that will be passed to foursquare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761803"/>
            <a:ext cx="5582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My Background</a:t>
            </a:r>
          </a:p>
          <a:p>
            <a:r>
              <a:rPr lang="en-US" dirty="0" smtClean="0"/>
              <a:t>I am an IT professional working as a Technical Analyst. My reason for pursuing this course is that with the rapid change in technology landscape such as compute power, learning platforms, and  storage capacity. Learning has become awesome.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297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6131" y="2171821"/>
            <a:ext cx="10784978" cy="33319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 Name: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require names of neighborhoods to collect it we scrape city of Toronto webpage.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https://www.toronto.ca/city-government/data-research-maps/neighbourhoods-communities/neighbourhood-profiles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require coordinates for the neighborhoods, to get the coordinates we use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Geodcode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Google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Venue Category: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venue category frequency in a particular location to rate the neighborhoods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Foursquare API: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foursquare API will be used to get venue category, venue names, venue coordinates to apply machine learning techniques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34555"/>
            <a:ext cx="8534401" cy="10675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DATA WILL BE USED TO ANSWER 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968137"/>
            <a:ext cx="8534400" cy="40262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that consists names of neighborhoods in city of Toronto will be used to get coordinates for those neighborhoods using geocode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retrieving the coordinates, we use Foursquare API to get the nearby venues among the neighborhoods in Toronto region, containing information such as coordinates, venue names, venue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the data to rank the venue categories based on their frequencies in a particular neighborhood and apply clustering methodologies such as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finally, we plan to get the neighborhoods with venue categories for Pizza Places in it and identify the potential neighborhoods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293914"/>
            <a:ext cx="8001000" cy="90787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4" y="1367245"/>
            <a:ext cx="6400800" cy="51380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Geocode API: we 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geocode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coordinates for a particular 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Fooursquare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API: we use foursquare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get the nearby venues for every neighborhood and recommended place around a neighborhood. We use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explore endpoints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BeautifulSoup4: we use this library to scrape the data from city of Toronto webpage that has a list of  neighborhoods in Toronto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3.4: I have used Python 3.4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Folium: for Data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libraries used: Pandas 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422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Slice</vt:lpstr>
      <vt:lpstr>COURSERA CAPSTONE</vt:lpstr>
      <vt:lpstr>BUSINESS objective</vt:lpstr>
      <vt:lpstr>DATA  DESCRIPTION</vt:lpstr>
      <vt:lpstr>How DATA WILL BE USED TO ANSWER OBJECTIVES</vt:lpstr>
      <vt:lpstr>TECH STACK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</dc:title>
  <dc:creator>Bhatia, Paras (858-Extern)</dc:creator>
  <cp:lastModifiedBy>Bhatia, Paras (858-Extern)</cp:lastModifiedBy>
  <cp:revision>7</cp:revision>
  <dcterms:created xsi:type="dcterms:W3CDTF">2019-09-22T19:36:29Z</dcterms:created>
  <dcterms:modified xsi:type="dcterms:W3CDTF">2019-09-22T20:28:25Z</dcterms:modified>
</cp:coreProperties>
</file>