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8" r:id="rId3"/>
    <p:sldId id="397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9" r:id="rId14"/>
    <p:sldId id="410" r:id="rId15"/>
    <p:sldId id="29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ICPR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ICPR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Deadline: Jul 5</a:t>
            </a:r>
          </a:p>
          <a:p>
            <a:r>
              <a:rPr lang="en-US" altLang="ko-KR" dirty="0"/>
              <a:t>1 column, ~15 pages</a:t>
            </a:r>
          </a:p>
          <a:p>
            <a:endParaRPr lang="en-US" altLang="ko-KR" dirty="0"/>
          </a:p>
          <a:p>
            <a:r>
              <a:rPr lang="en-US" altLang="ko-KR" dirty="0"/>
              <a:t>May be possible if I omit adding SOTA experiments?</a:t>
            </a:r>
          </a:p>
          <a:p>
            <a:r>
              <a:rPr lang="en-US" altLang="ko-KR" dirty="0"/>
              <a:t>But it seems difficult to fill 15 pages</a:t>
            </a:r>
          </a:p>
        </p:txBody>
      </p:sp>
    </p:spTree>
    <p:extLst>
      <p:ext uri="{BB962C8B-B14F-4D97-AF65-F5344CB8AC3E}">
        <p14:creationId xmlns:p14="http://schemas.microsoft.com/office/powerpoint/2010/main" val="3097387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the server is re-experimenting with deep model,</a:t>
            </a:r>
          </a:p>
          <a:p>
            <a:r>
              <a:rPr lang="en-US" altLang="ko-KR" dirty="0"/>
              <a:t>I improves the writing</a:t>
            </a:r>
          </a:p>
          <a:p>
            <a:endParaRPr lang="en-US" altLang="ko-KR" dirty="0"/>
          </a:p>
          <a:p>
            <a:r>
              <a:rPr lang="en-US" altLang="ko-KR" dirty="0"/>
              <a:t>The SOTA experiment is not central to the overall context,</a:t>
            </a:r>
          </a:p>
          <a:p>
            <a:r>
              <a:rPr lang="en-US" altLang="ko-KR" dirty="0"/>
              <a:t>So think about whether to do it as I write</a:t>
            </a:r>
          </a:p>
        </p:txBody>
      </p:sp>
    </p:spTree>
    <p:extLst>
      <p:ext uri="{BB962C8B-B14F-4D97-AF65-F5344CB8AC3E}">
        <p14:creationId xmlns:p14="http://schemas.microsoft.com/office/powerpoint/2010/main" val="30709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Conferences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WACV : Jul 15</a:t>
            </a:r>
          </a:p>
          <a:p>
            <a:r>
              <a:rPr lang="en-US" altLang="ko-KR" dirty="0"/>
              <a:t>AAAI : Aug</a:t>
            </a:r>
          </a:p>
          <a:p>
            <a:r>
              <a:rPr lang="en-US" altLang="ko-KR" dirty="0"/>
              <a:t>ICASSP : Sep</a:t>
            </a:r>
          </a:p>
        </p:txBody>
      </p:sp>
    </p:spTree>
    <p:extLst>
      <p:ext uri="{BB962C8B-B14F-4D97-AF65-F5344CB8AC3E}">
        <p14:creationId xmlns:p14="http://schemas.microsoft.com/office/powerpoint/2010/main" val="365699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Graduation and Career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4083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Seminar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topic of tomorrow’s lab seminar?</a:t>
            </a:r>
          </a:p>
          <a:p>
            <a:r>
              <a:rPr lang="en-US" altLang="ko-KR" dirty="0"/>
              <a:t>Comparison of previously presented ICIP summary</a:t>
            </a:r>
          </a:p>
          <a:p>
            <a:r>
              <a:rPr lang="en-US" altLang="ko-KR" dirty="0"/>
              <a:t>With outline for ICPR</a:t>
            </a:r>
          </a:p>
        </p:txBody>
      </p:sp>
    </p:spTree>
    <p:extLst>
      <p:ext uri="{BB962C8B-B14F-4D97-AF65-F5344CB8AC3E}">
        <p14:creationId xmlns:p14="http://schemas.microsoft.com/office/powerpoint/2010/main" val="92580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Improvements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topic itself may feel a bit vague and abstract</a:t>
            </a:r>
          </a:p>
          <a:p>
            <a:r>
              <a:rPr lang="en-US" altLang="ko-KR" dirty="0"/>
              <a:t>Spend a lot of effort into </a:t>
            </a:r>
            <a:r>
              <a:rPr lang="en-US" altLang="ko-KR" i="1" dirty="0"/>
              <a:t>defining the problem</a:t>
            </a:r>
          </a:p>
        </p:txBody>
      </p:sp>
    </p:spTree>
    <p:extLst>
      <p:ext uri="{BB962C8B-B14F-4D97-AF65-F5344CB8AC3E}">
        <p14:creationId xmlns:p14="http://schemas.microsoft.com/office/powerpoint/2010/main" val="27545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Improvements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Reduce long-length paragraphs and structure them</a:t>
            </a:r>
          </a:p>
          <a:p>
            <a:r>
              <a:rPr lang="en-US" altLang="ko-KR" dirty="0"/>
              <a:t>To make up for this, show lots of examples overall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19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Claim (Prev.)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Beta and decoder variance are designed for different purposes</a:t>
            </a:r>
          </a:p>
          <a:p>
            <a:r>
              <a:rPr lang="en-US" altLang="ko-KR" dirty="0"/>
              <a:t>Beta can be adapted depending on the purpose, but decoder variance should be small generally</a:t>
            </a:r>
          </a:p>
          <a:p>
            <a:r>
              <a:rPr lang="en-US" altLang="ko-KR" dirty="0"/>
              <a:t>Make them distinguishable explicitly</a:t>
            </a:r>
          </a:p>
        </p:txBody>
      </p:sp>
    </p:spTree>
    <p:extLst>
      <p:ext uri="{BB962C8B-B14F-4D97-AF65-F5344CB8AC3E}">
        <p14:creationId xmlns:p14="http://schemas.microsoft.com/office/powerpoint/2010/main" val="310314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VAE has 2 different blurry-output problems – blurry recon &amp; sample</a:t>
            </a:r>
          </a:p>
          <a:p>
            <a:r>
              <a:rPr lang="en-US" altLang="ko-KR" dirty="0"/>
              <a:t>High beta solves blurry sampling</a:t>
            </a:r>
          </a:p>
          <a:p>
            <a:r>
              <a:rPr lang="en-US" altLang="ko-KR" dirty="0"/>
              <a:t>Low decoder variance solves blurry reconstruction</a:t>
            </a:r>
          </a:p>
          <a:p>
            <a:endParaRPr lang="en-US" altLang="ko-KR" dirty="0"/>
          </a:p>
          <a:p>
            <a:r>
              <a:rPr lang="en-US" altLang="ko-KR" dirty="0"/>
              <a:t>The two may look the same (i.e., in constant variance setting, they are the same up to a constant multiplier)</a:t>
            </a:r>
          </a:p>
          <a:p>
            <a:r>
              <a:rPr lang="en-US" altLang="ko-KR" dirty="0"/>
              <a:t>However, we must keep in mind that the problems are different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Focus more on the problem</a:t>
            </a:r>
          </a:p>
        </p:txBody>
      </p:sp>
    </p:spTree>
    <p:extLst>
      <p:ext uri="{BB962C8B-B14F-4D97-AF65-F5344CB8AC3E}">
        <p14:creationId xmlns:p14="http://schemas.microsoft.com/office/powerpoint/2010/main" val="358435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More clearly pointing out the limitations of previous papers</a:t>
            </a:r>
          </a:p>
          <a:p>
            <a:r>
              <a:rPr lang="en-US" altLang="ko-KR" dirty="0"/>
              <a:t>Directly mentions the paper that optimal variance is optimal beta</a:t>
            </a:r>
          </a:p>
          <a:p>
            <a:endParaRPr lang="en-US" altLang="ko-KR" dirty="0"/>
          </a:p>
          <a:p>
            <a:r>
              <a:rPr lang="en-US" altLang="ko-KR" dirty="0"/>
              <a:t>Experiment with a deeper model </a:t>
            </a:r>
            <a:r>
              <a:rPr lang="en-US" altLang="ko-KR" i="1" dirty="0">
                <a:solidFill>
                  <a:srgbClr val="FF0000"/>
                </a:solidFill>
              </a:rPr>
              <a:t>(on the same basic model)</a:t>
            </a:r>
          </a:p>
        </p:txBody>
      </p:sp>
    </p:spTree>
    <p:extLst>
      <p:ext uri="{BB962C8B-B14F-4D97-AF65-F5344CB8AC3E}">
        <p14:creationId xmlns:p14="http://schemas.microsoft.com/office/powerpoint/2010/main" val="362709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Reviews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Disagree with the review that the dataset and model are weak</a:t>
            </a:r>
          </a:p>
          <a:p>
            <a:r>
              <a:rPr lang="en-US" altLang="ko-KR" dirty="0"/>
              <a:t>To prove the concept, a simple dataset and model are sufficient</a:t>
            </a:r>
          </a:p>
          <a:p>
            <a:endParaRPr lang="en-US" altLang="ko-KR" dirty="0"/>
          </a:p>
          <a:p>
            <a:r>
              <a:rPr lang="en-US" altLang="ko-KR" dirty="0"/>
              <a:t>However, I agree that it would be more meaningful</a:t>
            </a:r>
          </a:p>
          <a:p>
            <a:r>
              <a:rPr lang="en-US" altLang="ko-KR" dirty="0"/>
              <a:t>If the results were shown on the SOTA models</a:t>
            </a:r>
          </a:p>
        </p:txBody>
      </p:sp>
    </p:spTree>
    <p:extLst>
      <p:ext uri="{BB962C8B-B14F-4D97-AF65-F5344CB8AC3E}">
        <p14:creationId xmlns:p14="http://schemas.microsoft.com/office/powerpoint/2010/main" val="56892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Reviews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Comparing the SOTA and </a:t>
            </a:r>
            <a:r>
              <a:rPr lang="en-US" altLang="ko-KR" dirty="0" err="1"/>
              <a:t>SOTA+method</a:t>
            </a:r>
            <a:r>
              <a:rPr lang="en-US" altLang="ko-KR" dirty="0"/>
              <a:t> will be sufficient (perhaps?)</a:t>
            </a:r>
          </a:p>
          <a:p>
            <a:r>
              <a:rPr lang="en-US" altLang="ko-KR" dirty="0"/>
              <a:t>Problems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the SOTA model must be learned from scratch</a:t>
            </a:r>
          </a:p>
          <a:p>
            <a:pPr marL="0" indent="0">
              <a:buNone/>
            </a:pPr>
            <a:r>
              <a:rPr lang="en-US" altLang="ko-KR" dirty="0"/>
              <a:t>2. For pure-VAE SOTA, I expect the method to work well</a:t>
            </a:r>
          </a:p>
          <a:p>
            <a:pPr lvl="1"/>
            <a:r>
              <a:rPr lang="en-US" altLang="ko-KR" dirty="0"/>
              <a:t>However, I am not sure </a:t>
            </a:r>
            <a:r>
              <a:rPr lang="en-US" altLang="ko-KR" i="1" dirty="0"/>
              <a:t>what pure-VAE SOTA model is</a:t>
            </a:r>
          </a:p>
          <a:p>
            <a:pPr lvl="1"/>
            <a:r>
              <a:rPr lang="en-US" altLang="ko-KR" dirty="0"/>
              <a:t>There are a few, but they are not famous</a:t>
            </a:r>
          </a:p>
          <a:p>
            <a:pPr marL="0" indent="0">
              <a:buNone/>
            </a:pPr>
            <a:r>
              <a:rPr lang="en-US" altLang="ko-KR" dirty="0"/>
              <a:t>3. The method may not work well on models such as LDM</a:t>
            </a:r>
          </a:p>
        </p:txBody>
      </p:sp>
    </p:spTree>
    <p:extLst>
      <p:ext uri="{BB962C8B-B14F-4D97-AF65-F5344CB8AC3E}">
        <p14:creationId xmlns:p14="http://schemas.microsoft.com/office/powerpoint/2010/main" val="62378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About Reviews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alternative is to model and learn something like a mini-LDM</a:t>
            </a:r>
          </a:p>
          <a:p>
            <a:r>
              <a:rPr lang="en-US" altLang="ko-KR" dirty="0"/>
              <a:t>However, this will not truly achieve the performance of SOTA</a:t>
            </a:r>
          </a:p>
          <a:p>
            <a:r>
              <a:rPr lang="en-US" altLang="ko-KR" dirty="0"/>
              <a:t>Still, it is better than nothing</a:t>
            </a:r>
          </a:p>
        </p:txBody>
      </p:sp>
    </p:spTree>
    <p:extLst>
      <p:ext uri="{BB962C8B-B14F-4D97-AF65-F5344CB8AC3E}">
        <p14:creationId xmlns:p14="http://schemas.microsoft.com/office/powerpoint/2010/main" val="348942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9957</TotalTime>
  <Words>449</Words>
  <Application>Microsoft Office PowerPoint</Application>
  <PresentationFormat>와이드스크린</PresentationFormat>
  <Paragraphs>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Times New Roman</vt:lpstr>
      <vt:lpstr>Office 테마</vt:lpstr>
      <vt:lpstr>ICPR</vt:lpstr>
      <vt:lpstr>Writing Improvements</vt:lpstr>
      <vt:lpstr>Writing Improvements</vt:lpstr>
      <vt:lpstr>Claim (Prev.)</vt:lpstr>
      <vt:lpstr>Claim</vt:lpstr>
      <vt:lpstr>Others</vt:lpstr>
      <vt:lpstr>About Reviews</vt:lpstr>
      <vt:lpstr>About Reviews</vt:lpstr>
      <vt:lpstr>About Reviews</vt:lpstr>
      <vt:lpstr>ICPR</vt:lpstr>
      <vt:lpstr>Plan</vt:lpstr>
      <vt:lpstr>Other Conferences</vt:lpstr>
      <vt:lpstr>Graduation and Career</vt:lpstr>
      <vt:lpstr>Seminar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432</cp:revision>
  <dcterms:created xsi:type="dcterms:W3CDTF">2023-01-19T17:39:48Z</dcterms:created>
  <dcterms:modified xsi:type="dcterms:W3CDTF">2024-06-26T18:51:46Z</dcterms:modified>
</cp:coreProperties>
</file>