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A44CF-7047-C99A-B06E-D0BCF3477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5A0C91-DF4E-8330-F936-4EC87E82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99B57-8022-225E-C714-8D6429ED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6922-1B31-83C3-BEB3-0AD2B100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14D33-66E3-319B-B040-F6EB17FC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86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A0162-6CB2-3D72-C1A2-C76AC514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63E8B-0E3A-3A68-3B1C-3EA4D91F3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D5EF9-222E-9F57-306E-CE3DACA5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932F-E199-FAB9-0753-35C8A184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23045-74FE-6071-C29B-F1AB9844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BCC00-3161-9E76-9E23-B57F9C27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CF3ED-1545-FDD4-C676-0EB14C7BE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8E547-4B6A-F98D-231F-8C1F9AA6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5F1E81-D081-92ED-E673-22B7C1D0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80FE4-1E4A-C645-941C-E4F26FD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0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57A7D-570D-7B4E-E47A-8567BCD04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/>
              <a:t>Master Title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434E9-02DC-EF58-2B9E-8D3D610D720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/>
              <a:t>Master Text Style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68082-3BE5-03BC-2543-2D89C568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A62B7-66C5-9644-5744-6B904995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AB0D7-4DD5-A36F-9926-73F8C072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7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BADC5-EA81-C7ED-1E8C-268FE5A6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7F5E5-E365-CD9F-8E6C-E3A2830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E04E-B7E8-45C5-6805-A32C34B7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2B472-7EEC-707B-0EEA-9440FC50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0B32-CCCB-2C74-B616-CA306D77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5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F80D5-AF81-9962-3736-3758B66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B80E0-F295-AC86-8172-12D2ADD68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12C5BB-44FB-8E27-0831-3884C6FB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DCE490-82E9-B836-8471-F93A4C4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E8F2A-928A-6204-FD93-AEAFFC8E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37279-4F3B-B600-75DC-B54BBDE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6E80B-88CD-3809-7682-5963408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106DD-7479-2528-D85C-C86B3010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66961-9341-4927-77DF-EB0EAB656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CDD930-B91A-0B63-B3D1-DE2FEF4E4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F3C620-554E-306B-85B3-94BF29005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E91526-BE1D-B442-5EBE-389830D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997227-162B-AB0D-FD6D-B087A2C9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1AB9B0-B440-482C-3199-955099D6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8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A80E-0B82-8DF6-85D9-D8CB2D23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83B5E6-BC24-4AD5-E2BB-0ABED2D0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60FB29-FD7C-C4F1-6295-E2922A6A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AE888F-0CA9-2A90-7C6C-E1CB2583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CFC17-BA17-86A8-F86C-924A4DFE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FD9A16-97DF-BD5F-4736-5EFBBCB7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21A7B-C39B-5C35-29F2-94D0105A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5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EA1E8-EB60-E22C-F541-EA544F2E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CB939-5EAE-A20E-9966-32948C06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91BFE1-261C-4499-0D46-EC160192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FECF5-9AD2-3837-E05F-97141695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252EAA-EBC8-55F2-0B3B-D1203964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A7760-196C-DC8F-DC52-15BD4E23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EB3C5-021A-81F6-1AA5-15D8D2D1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AD0BA-68EA-DDFF-3017-4E8134857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DF2FA-D257-FCBC-F598-96AC481B3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4D0DFE-BD32-E664-1B88-33581CF0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D657A-6389-89E1-9F4F-C44F4E40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671E7-7177-C852-1D24-E87DFCA5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8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CCB98-F1F8-9250-04AC-F7BB9023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1CD12-DC68-58C5-E966-526398C1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14207-4DFB-6471-1427-5242AA4C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22C5-2914-43A2-99E2-635FEB471FA5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66651-F7FC-94F4-1B84-9760CE7D4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CCE-6218-0F49-AF50-947E190B7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64CE-892E-4565-8E11-0B5999472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7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4856-E809-0D44-84B5-87E77AFB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CelebA</a:t>
            </a:r>
            <a:r>
              <a:rPr lang="en-US" altLang="ko-KR" b="1" dirty="0"/>
              <a:t> Result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15C1-7C7E-29B8-2F4A-9D2D0EAC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The result is very good! (as expected)</a:t>
            </a:r>
          </a:p>
          <a:p>
            <a:r>
              <a:rPr lang="en-US" altLang="ko-KR"/>
              <a:t>‘log O’ means optimal decoder variance implemented by logMSE</a:t>
            </a:r>
          </a:p>
          <a:p>
            <a:r>
              <a:rPr lang="en-US" altLang="ko-KR"/>
              <a:t>Namely, ‘log O’s are decoupled ones and ‘log X’s are coupled one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2104-624F-22C8-2304-B4A3884C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3725839"/>
            <a:ext cx="3055981" cy="2876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C1270-B1C0-20A1-6916-9450DB78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75" y="3728055"/>
            <a:ext cx="3228045" cy="28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2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4856-E809-0D44-84B5-87E77AFB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CelebA</a:t>
            </a:r>
            <a:r>
              <a:rPr lang="en-US" altLang="ko-KR" b="1" dirty="0"/>
              <a:t> Result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D15C1-7C7E-29B8-2F4A-9D2D0EAC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Coupled VAE (i.e. without considering the variance) is worse</a:t>
            </a:r>
          </a:p>
          <a:p>
            <a:r>
              <a:rPr lang="en-US" altLang="ko-KR"/>
              <a:t>Note the red ones; optimal likelihood model (optimal variance &amp; maintaining likelihood context via beta=1) still has room for improvement to have good sampling quality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D52104-624F-22C8-2304-B4A3884C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3725839"/>
            <a:ext cx="3055981" cy="2876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4C1270-B1C0-20A1-6916-9450DB78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575" y="3728055"/>
            <a:ext cx="3228045" cy="287400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DDB88-A13B-74FA-32F1-F8D5DB9F05E8}"/>
              </a:ext>
            </a:extLst>
          </p:cNvPr>
          <p:cNvSpPr/>
          <p:nvPr/>
        </p:nvSpPr>
        <p:spPr>
          <a:xfrm>
            <a:off x="6164239" y="3944203"/>
            <a:ext cx="3055981" cy="464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6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78077-6132-7470-193E-B9D8A128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Samples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C1692-22BA-86A4-3FAC-3DBC1781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Reconstructions are always good enough because they have optimal decoder variance</a:t>
            </a:r>
          </a:p>
          <a:p>
            <a:r>
              <a:rPr lang="en-US" altLang="ko-KR"/>
              <a:t>But the sampling quality is much better with high beta value!</a:t>
            </a:r>
          </a:p>
        </p:txBody>
      </p:sp>
      <p:pic>
        <p:nvPicPr>
          <p:cNvPr id="4" name="내용 개체 틀 5" descr="모자이크, 패턴, 다채로움, 예술이(가) 표시된 사진&#10;&#10;자동 생성된 설명">
            <a:extLst>
              <a:ext uri="{FF2B5EF4-FFF2-40B4-BE49-F238E27FC236}">
                <a16:creationId xmlns:a16="http://schemas.microsoft.com/office/drawing/2014/main" id="{D76E0E64-1D92-8484-A7CE-885BD77BBB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9" r="44563"/>
          <a:stretch/>
        </p:blipFill>
        <p:spPr>
          <a:xfrm>
            <a:off x="6779653" y="3410542"/>
            <a:ext cx="2845474" cy="3082333"/>
          </a:xfrm>
          <a:prstGeom prst="rect">
            <a:avLst/>
          </a:prstGeom>
        </p:spPr>
      </p:pic>
      <p:pic>
        <p:nvPicPr>
          <p:cNvPr id="5" name="내용 개체 틀 4" descr="모자이크, 패턴, 예술, 콜라주이(가) 표시된 사진&#10;&#10;자동 생성된 설명">
            <a:extLst>
              <a:ext uri="{FF2B5EF4-FFF2-40B4-BE49-F238E27FC236}">
                <a16:creationId xmlns:a16="http://schemas.microsoft.com/office/drawing/2014/main" id="{15E2A864-12B6-2DC1-2032-0B814DC113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88" r="46279"/>
          <a:stretch/>
        </p:blipFill>
        <p:spPr>
          <a:xfrm>
            <a:off x="2566873" y="3441616"/>
            <a:ext cx="3284599" cy="308233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ADDC126-9269-4248-0F8C-464BCD101394}"/>
              </a:ext>
            </a:extLst>
          </p:cNvPr>
          <p:cNvCxnSpPr>
            <a:cxnSpLocks/>
          </p:cNvCxnSpPr>
          <p:nvPr/>
        </p:nvCxnSpPr>
        <p:spPr>
          <a:xfrm>
            <a:off x="1719618" y="4694830"/>
            <a:ext cx="682388" cy="30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AA4B08-B2CD-D2B6-160E-25A6A6F6B1BE}"/>
              </a:ext>
            </a:extLst>
          </p:cNvPr>
          <p:cNvSpPr txBox="1"/>
          <p:nvPr/>
        </p:nvSpPr>
        <p:spPr>
          <a:xfrm>
            <a:off x="436727" y="4176215"/>
            <a:ext cx="196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Variance</a:t>
            </a:r>
          </a:p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Beta=10</a:t>
            </a:r>
            <a:endParaRPr lang="ko-KR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072A1-E747-7CE9-D036-DBE66F47D4C8}"/>
              </a:ext>
            </a:extLst>
          </p:cNvPr>
          <p:cNvSpPr txBox="1"/>
          <p:nvPr/>
        </p:nvSpPr>
        <p:spPr>
          <a:xfrm>
            <a:off x="9789994" y="3678128"/>
            <a:ext cx="196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Variance</a:t>
            </a:r>
          </a:p>
          <a:p>
            <a:r>
              <a:rPr lang="en-US" altLang="ko-KR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Beta=1</a:t>
            </a:r>
            <a:endParaRPr lang="ko-KR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7986187-A01F-AC7D-B111-E08C8EB2F8F1}"/>
              </a:ext>
            </a:extLst>
          </p:cNvPr>
          <p:cNvCxnSpPr>
            <a:cxnSpLocks/>
          </p:cNvCxnSpPr>
          <p:nvPr/>
        </p:nvCxnSpPr>
        <p:spPr>
          <a:xfrm flipH="1">
            <a:off x="9789994" y="4332886"/>
            <a:ext cx="682388" cy="67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13E3-A456-0336-5484-97183D7B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Current Situation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BC773-0ACC-5902-9BF5-D0A0DCCB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To strengthen my argument, I have been looking at the previous claims</a:t>
            </a:r>
          </a:p>
          <a:p>
            <a:r>
              <a:rPr lang="en-US" altLang="ko-KR"/>
              <a:t>e.g. in ‘…Calibrated Decoder…’, the authors search for optimal beta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But why does optimal likelihood implies optimal beta?</a:t>
            </a:r>
          </a:p>
          <a:p>
            <a:r>
              <a:rPr lang="en-US" altLang="ko-KR"/>
              <a:t>Beta is not designed to find optimal likelihood</a:t>
            </a:r>
          </a:p>
          <a:p>
            <a:r>
              <a:rPr lang="en-US" altLang="ko-KR"/>
              <a:t>Extreamly, the near-zero beta-VAE (similar to autoencoder)</a:t>
            </a:r>
          </a:p>
          <a:p>
            <a:r>
              <a:rPr lang="en-US" altLang="ko-KR"/>
              <a:t>Will have best likelihood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CEEBFE-65D7-C7BB-22E5-E814FF22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38" y="2683935"/>
            <a:ext cx="2599323" cy="14901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E94250-1B79-9546-B940-B10C3BB5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879" y="197652"/>
            <a:ext cx="2980329" cy="14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13E3-A456-0336-5484-97183D7B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Current Situation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BC773-0ACC-5902-9BF5-D0A0DCCB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 thought my ideas were a bit lacking in novelty</a:t>
            </a:r>
          </a:p>
          <a:p>
            <a:r>
              <a:rPr lang="en-US" altLang="ko-KR"/>
              <a:t>(beta-input VAE &amp; decoupling beta from variance)</a:t>
            </a:r>
          </a:p>
          <a:p>
            <a:endParaRPr lang="en-US" altLang="ko-KR"/>
          </a:p>
          <a:p>
            <a:r>
              <a:rPr lang="en-US" altLang="ko-KR"/>
              <a:t>I tried to put this together, but this seems to have a negative effect on each novelty</a:t>
            </a:r>
          </a:p>
          <a:p>
            <a:r>
              <a:rPr lang="en-US" altLang="ko-KR"/>
              <a:t>It would be better to research seperately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913E3-A456-0336-5484-97183D7B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Current Situation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BC773-0ACC-5902-9BF5-D0A0DCCB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First, I want to focus on the decoupling topic</a:t>
            </a:r>
          </a:p>
          <a:p>
            <a:r>
              <a:rPr lang="en-US" altLang="ko-KR"/>
              <a:t>However I believe that the correction of the incorrectly mixed context (beta &amp; var) of previous works and/or simple performance results are insufficient</a:t>
            </a:r>
          </a:p>
          <a:p>
            <a:endParaRPr lang="en-US" altLang="ko-KR"/>
          </a:p>
          <a:p>
            <a:r>
              <a:rPr lang="en-US" altLang="ko-KR"/>
              <a:t>I will try to think of some </a:t>
            </a:r>
            <a:r>
              <a:rPr lang="en-US" altLang="ko-KR" i="1"/>
              <a:t>unique experiment</a:t>
            </a:r>
            <a:r>
              <a:rPr lang="en-US" altLang="ko-KR"/>
              <a:t>,</a:t>
            </a:r>
          </a:p>
          <a:p>
            <a:r>
              <a:rPr lang="en-US" altLang="ko-KR"/>
              <a:t>Or </a:t>
            </a:r>
            <a:r>
              <a:rPr lang="en-US" altLang="ko-KR" i="1"/>
              <a:t>mathematically formalize </a:t>
            </a:r>
            <a:r>
              <a:rPr lang="en-US" altLang="ko-KR"/>
              <a:t>the unregulated situation created by mixed context</a:t>
            </a:r>
          </a:p>
          <a:p>
            <a:r>
              <a:rPr lang="en-US" altLang="ko-KR"/>
              <a:t>If there are one or two, I think the paper will be meaningful!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3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EA89B-8F3C-2F7C-38C7-C7443B52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This Week’s Progress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9DC626-98F9-8BB8-9B62-C07A20C8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log-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term is derived from the normalizer of Gaussian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 want to produce a good explanation from this…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Considering an experiment where I can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 separately from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Is it even possible?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D9DC626-98F9-8BB8-9B62-C07A20C8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F5BF479-C682-8128-F056-566025F2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443" y="2868649"/>
            <a:ext cx="2229161" cy="533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8A02B9-57AF-8C30-9704-133CE56C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657" y="2599927"/>
            <a:ext cx="479174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9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339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Office 테마</vt:lpstr>
      <vt:lpstr>CelebA Result</vt:lpstr>
      <vt:lpstr>CelebA Result</vt:lpstr>
      <vt:lpstr>Samples</vt:lpstr>
      <vt:lpstr>Current Situation</vt:lpstr>
      <vt:lpstr>Current Situation</vt:lpstr>
      <vt:lpstr>Current Situation</vt:lpstr>
      <vt:lpstr>This Week’s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CelebA Result</dc:title>
  <dc:creator>김승환</dc:creator>
  <cp:lastModifiedBy>김 승환</cp:lastModifiedBy>
  <cp:revision>15</cp:revision>
  <dcterms:created xsi:type="dcterms:W3CDTF">2023-09-15T03:23:44Z</dcterms:created>
  <dcterms:modified xsi:type="dcterms:W3CDTF">2023-09-21T23:20:59Z</dcterms:modified>
</cp:coreProperties>
</file>