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6" r:id="rId5"/>
    <p:sldId id="295" r:id="rId6"/>
    <p:sldId id="297" r:id="rId7"/>
    <p:sldId id="29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5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24575,'70'-21'0,"25"15"0,115 7 0,-70 2 0,629-3 0,-752 1 0,0 0 0,32 9 0,30 2 0,-32-11 0,-6-1 0,-1 2 0,42 8 0,105 18 0,-112-21 0,144-6 0,-94-4 0,-20 5 0,116-5 0,-178-2 0,44-12 0,-55 9 0,1 2 0,0 1 0,41-1 0,19 8 0,118-3 0,-142-11 0,-49 8 0,1 0 0,31 0 0,1111 3 0,-530 3 0,-616-1 0,0 0 0,32 9 0,30 2 0,336-11 82,-201-3-1529,-194 2-5379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2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24575,'55'1'0,"-18"0"0,0-1 0,0-2 0,64-12 0,76-10 0,-145 20 0,49-1 0,-52 4 0,0-1 0,42-8 0,-27 3 0,-1 2 0,1 2 0,0 2 0,43 5 0,15-1 0,387-3 0,-461 1 0,50 9 0,-50-5 0,48 2 0,-20-8-59,-38-1-159,0 2 1,1 0-1,-1 1 0,0 0 1,35 9-1,-38-5-6608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21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18 24575,'-2'-1'0,"1"-1"0,-1 1 0,1-1 0,-1 1 0,0 0 0,1-1 0,-1 1 0,0 0 0,0 0 0,0 1 0,0-1 0,0 0 0,0 1 0,0-1 0,0 1 0,0-1 0,0 1 0,0 0 0,0 0 0,0 0 0,-1 0 0,1 0 0,-3 1 0,2 1 0,-1-1 0,1 1 0,0 0 0,-1 0 0,1 0 0,0 0 0,0 1 0,1-1 0,-1 1 0,0 0 0,1-1 0,-3 5 0,-5 8 0,0 1 0,2 0 0,0 1 0,-7 18 0,5-7 0,1 1 0,1 0 0,1 0 0,2 0 0,0 0 0,3 1 0,0 0 0,4 42 0,-2-70 0,1 1 0,-1-1 0,1 1 0,0-1 0,0 0 0,0 1 0,0-1 0,0 0 0,0 0 0,1 0 0,-1 1 0,1-1 0,-1-1 0,1 1 0,0 0 0,0 0 0,0-1 0,3 3 0,1-1 0,0 0 0,0 0 0,0 0 0,0-1 0,1 0 0,-1 0 0,8 1 0,-2-1 0,0 0 0,1-1 0,-1-1 0,1 0 0,-1-1 0,0 0 0,19-4 0,-24 3 0,0 0 0,-1-1 0,1 0 0,-1 0 0,1 0 0,-1-1 0,0 1 0,0-2 0,-1 1 0,1 0 0,-1-1 0,0 0 0,0-1 0,-1 1 0,1-1 0,3-7 0,-3 3 0,-1 0 0,0 1 0,-1-2 0,0 1 0,0 0 0,-1-1 0,-1 1 0,1-1 0,-2 1 0,0-13 0,1-38 0,0 37 0,0 0 0,-2 0 0,-1-1 0,-5-25 0,7 46-57,-2 0 0,1 0 1,0 1-1,-1-1 0,0 0 0,1 1 0,-1-1 0,-1 1 0,1 0 0,0-1 1,-1 1-1,0 0 0,0 0 0,0 1 0,0-1 0,0 1 0,0-1 0,-1 1 0,1 0 1,-1 0-1,0 1 0,1-1 0,-8-1 0,-6 0-6769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2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24575,'0'-4'0,"4"-1"0,5 0 0,5 1 0,5 1 0,2 1 0,2 1 0,1 0 0,0 1 0,0 1 0,0-1 0,0 0 0,0 0 0,0 0 0,-5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5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76 24575,'0'-2'0,"-1"-1"0,0 0 0,0 1 0,0-1 0,-1 1 0,1 0 0,0-1 0,-1 1 0,0 0 0,1 0 0,-1 0 0,0 0 0,0 0 0,0 0 0,0 1 0,-1-1 0,1 0 0,0 1 0,-1 0 0,-2-1 0,-4-3 0,1 1 0,-1 0 0,0 0 0,-14-2 0,7 2 0,1 2 0,-1 0 0,-1 1 0,1 1 0,0 0 0,0 1 0,0 1 0,-24 5 0,29-4 0,1 1 0,0 0 0,-1 0 0,1 1 0,1 0 0,-1 1 0,1 0 0,0 0 0,0 1 0,1 0 0,0 1 0,0 0 0,-8 11 0,3-4 0,7-9 0,1 1 0,0 0 0,0 0 0,-8 13 0,13-19 0,-1 0 0,1 0 0,-1 1 0,1-1 0,-1 0 0,1 0 0,0 1 0,0-1 0,-1 0 0,1 1 0,0-1 0,0 0 0,0 1 0,1-1 0,-1 1 0,0-1 0,0 0 0,1 0 0,-1 1 0,1-1 0,-1 0 0,1 0 0,-1 1 0,1-1 0,0 0 0,0 0 0,0 0 0,-1 0 0,1 0 0,0 0 0,0 0 0,0 0 0,0 0 0,1-1 0,1 2 0,21 11 0,2 0 0,0-2 0,0-1 0,1-1 0,47 9 0,-44-14 0,1-2 0,-1 0 0,1-3 0,-1 0 0,1-2 0,-1-1 0,37-10 0,-65 13 0,1 0 0,0 0 0,0 0 0,-1 0 0,1 0 0,-1-1 0,1 1 0,-1-1 0,1 1 0,-1-1 0,0 0 0,0 0 0,0 0 0,0 0 0,0-1 0,-1 1 0,1 0 0,-1-1 0,1 1 0,-1-1 0,0 0 0,0 1 0,0-1 0,0 0 0,0 0 0,-1 1 0,1-1 0,-1 0 0,0 0 0,0 0 0,0 0 0,0 0 0,-1 0 0,1 1 0,-1-1 0,0-4 0,-1 1 0,1 0 0,-1 0 0,0 0 0,-1 1 0,1-1 0,-1 0 0,0 1 0,-1 0 0,1 0 0,-1 0 0,0 0 0,0 1 0,0-1 0,-1 1 0,0 0 0,-7-5 0,-8-1-195,1 1 0,-2 0 0,1 1 0,-1 2 0,0 0 0,-31-4 0,33 8-6631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56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12 24575,'1'0'0,"-1"-1"0,0 1 0,0 0 0,0-1 0,0 1 0,0 0 0,0-1 0,0 1 0,0-1 0,0 1 0,0 0 0,0-1 0,0 1 0,0 0 0,0-1 0,-1 1 0,1 0 0,0-1 0,0 1 0,0 0 0,0-1 0,-1 1 0,1 0 0,0 0 0,0-1 0,0 1 0,-1 0 0,1 0 0,0-1 0,-1 1 0,1 0 0,0 0 0,-1 0 0,1-1 0,0 1 0,-1 0 0,1 0 0,0 0 0,-1 0 0,-14 8 0,-9 20 0,16-7 0,0 0 0,1 1 0,1 0 0,-6 43 0,-4 17 0,-46 197 0,52-224 0,5-31 0,2 0 0,-2 35 0,5 58-1365,1-97-5461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5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24575,'55'1'0,"-18"0"0,0-1 0,0-2 0,64-12 0,76-10 0,-145 20 0,49-1 0,-52 4 0,0-1 0,42-8 0,-27 3 0,-1 2 0,1 2 0,0 2 0,43 5 0,15-1 0,387-3 0,-461 1 0,50 9 0,-50-5 0,48 2 0,-20-8-59,-38-1-159,0 2 1,1 0-1,-1 1 0,0 0 1,35 9-1,-38-5-6608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5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18 24575,'-2'-1'0,"1"-1"0,-1 1 0,1-1 0,-1 1 0,0 0 0,1-1 0,-1 1 0,0 0 0,0 0 0,0 1 0,0-1 0,0 0 0,0 1 0,0-1 0,0 1 0,0-1 0,0 1 0,0 0 0,0 0 0,0 0 0,-1 0 0,1 0 0,-3 1 0,2 1 0,-1-1 0,1 1 0,0 0 0,-1 0 0,1 0 0,0 0 0,0 1 0,1-1 0,-1 1 0,0 0 0,1-1 0,-3 5 0,-5 8 0,0 1 0,2 0 0,0 1 0,-7 18 0,5-7 0,1 1 0,1 0 0,1 0 0,2 0 0,0 0 0,3 1 0,0 0 0,4 42 0,-2-70 0,1 1 0,-1-1 0,1 1 0,0-1 0,0 0 0,0 1 0,0-1 0,0 0 0,0 0 0,1 0 0,-1 1 0,1-1 0,-1-1 0,1 1 0,0 0 0,0 0 0,0-1 0,3 3 0,1-1 0,0 0 0,0 0 0,0 0 0,0-1 0,1 0 0,-1 0 0,8 1 0,-2-1 0,0 0 0,1-1 0,-1-1 0,1 0 0,-1-1 0,0 0 0,19-4 0,-24 3 0,0 0 0,-1-1 0,1 0 0,-1 0 0,1 0 0,-1-1 0,0 1 0,0-2 0,-1 1 0,1 0 0,-1-1 0,0 0 0,0-1 0,-1 1 0,1-1 0,3-7 0,-3 3 0,-1 0 0,0 1 0,-1-2 0,0 1 0,0 0 0,-1-1 0,-1 1 0,1-1 0,-2 1 0,0-13 0,1-38 0,0 37 0,0 0 0,-2 0 0,-1-1 0,-5-25 0,7 46-57,-2 0 0,1 0 1,0 1-1,-1-1 0,0 0 0,1 1 0,-1-1 0,-1 1 0,1 0 0,0-1 1,-1 1-1,0 0 0,0 0 0,0 1 0,0-1 0,0 1 0,0-1 0,-1 1 0,1 0 1,-1 0-1,0 1 0,1-1 0,-8-1 0,-6 0-6769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56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24575,'0'-4'0,"4"-1"0,5 0 0,5 1 0,5 1 0,2 1 0,2 1 0,1 0 0,0 1 0,0 1 0,0-1 0,0 0 0,0 0 0,0 0 0,-5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2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24575,'70'-21'0,"25"15"0,115 7 0,-70 2 0,629-3 0,-752 1 0,0 0 0,32 9 0,30 2 0,-32-11 0,-6-1 0,-1 2 0,42 8 0,105 18 0,-112-21 0,144-6 0,-94-4 0,-20 5 0,116-5 0,-178-2 0,44-12 0,-55 9 0,1 2 0,0 1 0,41-1 0,19 8 0,118-3 0,-142-11 0,-49 8 0,1 0 0,31 0 0,1111 3 0,-530 3 0,-616-1 0,0 0 0,32 9 0,30 2 0,336-11 82,-201-3-1529,-194 2-5379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2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76 24575,'0'-2'0,"-1"-1"0,0 0 0,0 1 0,0-1 0,-1 1 0,1 0 0,0-1 0,-1 1 0,0 0 0,1 0 0,-1 0 0,0 0 0,0 0 0,0 0 0,0 1 0,-1-1 0,1 0 0,0 1 0,-1 0 0,-2-1 0,-4-3 0,1 1 0,-1 0 0,0 0 0,-14-2 0,7 2 0,1 2 0,-1 0 0,-1 1 0,1 1 0,0 0 0,0 1 0,0 1 0,-24 5 0,29-4 0,1 1 0,0 0 0,-1 0 0,1 1 0,1 0 0,-1 1 0,1 0 0,0 0 0,0 1 0,1 0 0,0 1 0,0 0 0,-8 11 0,3-4 0,7-9 0,1 1 0,0 0 0,0 0 0,-8 13 0,13-19 0,-1 0 0,1 0 0,-1 1 0,1-1 0,-1 0 0,1 0 0,0 1 0,0-1 0,-1 0 0,1 1 0,0-1 0,0 0 0,0 1 0,1-1 0,-1 1 0,0-1 0,0 0 0,1 0 0,-1 1 0,1-1 0,-1 0 0,1 0 0,-1 1 0,1-1 0,0 0 0,0 0 0,0 0 0,-1 0 0,1 0 0,0 0 0,0 0 0,0 0 0,0 0 0,1-1 0,1 2 0,21 11 0,2 0 0,0-2 0,0-1 0,1-1 0,47 9 0,-44-14 0,1-2 0,-1 0 0,1-3 0,-1 0 0,1-2 0,-1-1 0,37-10 0,-65 13 0,1 0 0,0 0 0,0 0 0,-1 0 0,1 0 0,-1-1 0,1 1 0,-1-1 0,1 1 0,-1-1 0,0 0 0,0 0 0,0 0 0,0 0 0,0-1 0,-1 1 0,1 0 0,-1-1 0,1 1 0,-1-1 0,0 0 0,0 1 0,0-1 0,0 0 0,0 0 0,-1 1 0,1-1 0,-1 0 0,0 0 0,0 0 0,0 0 0,0 0 0,-1 0 0,1 1 0,-1-1 0,0-4 0,-1 1 0,1 0 0,-1 0 0,0 0 0,-1 1 0,1-1 0,-1 0 0,0 1 0,-1 0 0,1 0 0,-1 0 0,0 0 0,0 1 0,0-1 0,-1 1 0,0 0 0,-7-5 0,-8-1-195,1 1 0,-2 0 0,1 1 0,-1 2 0,0 0 0,-31-4 0,33 8-6631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8:08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12 24575,'1'0'0,"-1"-1"0,0 1 0,0 0 0,0-1 0,0 1 0,0 0 0,0-1 0,0 1 0,0-1 0,0 1 0,0 0 0,0-1 0,0 1 0,0 0 0,0-1 0,-1 1 0,1 0 0,0-1 0,0 1 0,0 0 0,0-1 0,-1 1 0,1 0 0,0 0 0,0-1 0,0 1 0,-1 0 0,1 0 0,0-1 0,-1 1 0,1 0 0,0 0 0,-1 0 0,1-1 0,0 1 0,-1 0 0,1 0 0,0 0 0,-1 0 0,-14 8 0,-9 20 0,16-7 0,0 0 0,1 1 0,1 0 0,-6 43 0,-4 17 0,-46 197 0,52-224 0,5-31 0,2 0 0,-2 35 0,5 58-1365,1-97-5461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customXml" Target="../ink/ink4.xml"/><Relationship Id="rId17" Type="http://schemas.openxmlformats.org/officeDocument/2006/relationships/image" Target="NULL"/><Relationship Id="rId2" Type="http://schemas.openxmlformats.org/officeDocument/2006/relationships/image" Target="../media/image4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NULL"/><Relationship Id="rId5" Type="http://schemas.openxmlformats.org/officeDocument/2006/relationships/image" Target="../media/image7.png"/><Relationship Id="rId15" Type="http://schemas.openxmlformats.org/officeDocument/2006/relationships/image" Target="NULL"/><Relationship Id="rId10" Type="http://schemas.openxmlformats.org/officeDocument/2006/relationships/customXml" Target="../ink/ink3.xml"/><Relationship Id="rId4" Type="http://schemas.openxmlformats.org/officeDocument/2006/relationships/image" Target="../media/image6.png"/><Relationship Id="rId9" Type="http://schemas.openxmlformats.org/officeDocument/2006/relationships/image" Target="NULL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NULL"/><Relationship Id="rId1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customXml" Target="../ink/ink10.xml"/><Relationship Id="rId17" Type="http://schemas.openxmlformats.org/officeDocument/2006/relationships/image" Target="NULL"/><Relationship Id="rId2" Type="http://schemas.openxmlformats.org/officeDocument/2006/relationships/image" Target="../media/image8.png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NULL"/><Relationship Id="rId5" Type="http://schemas.openxmlformats.org/officeDocument/2006/relationships/image" Target="../media/image7.png"/><Relationship Id="rId15" Type="http://schemas.openxmlformats.org/officeDocument/2006/relationships/image" Target="NULL"/><Relationship Id="rId10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image" Target="NULL"/><Relationship Id="rId1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VAE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 </a:t>
            </a:r>
            <a:r>
              <a:rPr lang="en-US" altLang="ko-KR" b="1" dirty="0"/>
              <a:t>Batch</a:t>
            </a:r>
            <a:r>
              <a:rPr lang="ko-KR" altLang="en-US" b="1" dirty="0"/>
              <a:t> </a:t>
            </a:r>
            <a:r>
              <a:rPr lang="en-US" altLang="ko-KR" b="1" dirty="0"/>
              <a:t>Size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Which sample do you think is better?</a:t>
            </a:r>
            <a:endParaRPr lang="ko-KR" altLang="en-US" dirty="0"/>
          </a:p>
        </p:txBody>
      </p:sp>
      <p:pic>
        <p:nvPicPr>
          <p:cNvPr id="11" name="내용 개체 틀 10" descr="텍스트, 키보드, 전자제품이(가) 표시된 사진&#10;&#10;자동 생성된 설명">
            <a:extLst>
              <a:ext uri="{FF2B5EF4-FFF2-40B4-BE49-F238E27FC236}">
                <a16:creationId xmlns:a16="http://schemas.microsoft.com/office/drawing/2014/main" id="{DC825960-A60A-1161-F675-A53907816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88" y="2139652"/>
            <a:ext cx="4238787" cy="4238787"/>
          </a:xfrm>
        </p:spPr>
      </p:pic>
      <p:pic>
        <p:nvPicPr>
          <p:cNvPr id="13" name="그림 12" descr="키보드이(가) 표시된 사진&#10;&#10;자동 생성된 설명">
            <a:extLst>
              <a:ext uri="{FF2B5EF4-FFF2-40B4-BE49-F238E27FC236}">
                <a16:creationId xmlns:a16="http://schemas.microsoft.com/office/drawing/2014/main" id="{D99CDFA5-2EE8-5125-1238-9980FB9BD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28" y="2139653"/>
            <a:ext cx="4238786" cy="42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size and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Obtained by using the same VAE model with different batch sizes</a:t>
            </a:r>
          </a:p>
          <a:p>
            <a:r>
              <a:rPr lang="en-US" altLang="ko-KR" dirty="0"/>
              <a:t>Left is from 64, right is from 2048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C0C34-A9FB-EA5A-E17E-952E70A2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82" y="3296325"/>
            <a:ext cx="2738019" cy="2713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A9197D-1FED-BFBC-0539-DEC72EA4D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728" y="3296324"/>
            <a:ext cx="2719684" cy="27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size and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looks more like an average face</a:t>
            </a:r>
          </a:p>
          <a:p>
            <a:r>
              <a:rPr lang="en-US" altLang="ko-KR" dirty="0"/>
              <a:t>I think this is because regularization becomes stronger</a:t>
            </a:r>
          </a:p>
          <a:p>
            <a:r>
              <a:rPr lang="en-US" altLang="ko-KR" dirty="0"/>
              <a:t>(but experimental verification required…)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A9197D-1FED-BFBC-0539-DEC72EA4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862" y="3671656"/>
            <a:ext cx="2719684" cy="271357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FE84691-00FD-E5F5-26FD-CD7FD299DC92}"/>
              </a:ext>
            </a:extLst>
          </p:cNvPr>
          <p:cNvGrpSpPr/>
          <p:nvPr/>
        </p:nvGrpSpPr>
        <p:grpSpPr>
          <a:xfrm>
            <a:off x="354667" y="4368513"/>
            <a:ext cx="8279449" cy="1486187"/>
            <a:chOff x="1956275" y="4504634"/>
            <a:chExt cx="8279449" cy="148618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B467DF9-6E92-35C4-B73B-F353481D5152}"/>
                </a:ext>
              </a:extLst>
            </p:cNvPr>
            <p:cNvGrpSpPr/>
            <p:nvPr/>
          </p:nvGrpSpPr>
          <p:grpSpPr>
            <a:xfrm>
              <a:off x="1956275" y="4504634"/>
              <a:ext cx="8279449" cy="1485203"/>
              <a:chOff x="1903360" y="4001294"/>
              <a:chExt cx="8279449" cy="148520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F4E2DFF-A28E-3C10-46AF-E6C08D8A728C}"/>
                  </a:ext>
                </a:extLst>
              </p:cNvPr>
              <p:cNvGrpSpPr/>
              <p:nvPr/>
            </p:nvGrpSpPr>
            <p:grpSpPr>
              <a:xfrm>
                <a:off x="2009191" y="4001294"/>
                <a:ext cx="8173618" cy="1485203"/>
                <a:chOff x="1819469" y="2498031"/>
                <a:chExt cx="8173618" cy="1485203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62F7E06C-A2AC-8190-B0F7-BA6EFE5D8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081" t="73241" r="42508"/>
                <a:stretch/>
              </p:blipFill>
              <p:spPr>
                <a:xfrm>
                  <a:off x="2640565" y="2498031"/>
                  <a:ext cx="5001208" cy="1257525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D9E37FFB-4767-AA3D-F02C-3C641F91B0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19469" y="2571337"/>
                  <a:ext cx="1123511" cy="438871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8522D796-6A7B-530A-D8A8-415A55213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3280" t="66032"/>
                <a:stretch/>
              </p:blipFill>
              <p:spPr>
                <a:xfrm>
                  <a:off x="5141169" y="3298327"/>
                  <a:ext cx="4851918" cy="684907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" name="잉크 10">
                    <a:extLst>
                      <a:ext uri="{FF2B5EF4-FFF2-40B4-BE49-F238E27FC236}">
                        <a16:creationId xmlns:a16="http://schemas.microsoft.com/office/drawing/2014/main" id="{E854DF11-01CD-BA52-26DC-54804AA66D56}"/>
                      </a:ext>
                    </a:extLst>
                  </p14:cNvPr>
                  <p14:cNvContentPartPr/>
                  <p14:nvPr/>
                </p14:nvContentPartPr>
                <p14:xfrm>
                  <a:off x="5569960" y="4486376"/>
                  <a:ext cx="2147040" cy="28080"/>
                </p14:xfrm>
              </p:contentPart>
            </mc:Choice>
            <mc:Fallback xmlns="">
              <p:pic>
                <p:nvPicPr>
                  <p:cNvPr id="16" name="잉크 15">
                    <a:extLst>
                      <a:ext uri="{FF2B5EF4-FFF2-40B4-BE49-F238E27FC236}">
                        <a16:creationId xmlns:a16="http://schemas.microsoft.com/office/drawing/2014/main" id="{400D46B8-0505-F96D-3DA0-9DA1B5FE051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560960" y="4477736"/>
                    <a:ext cx="2164680" cy="45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CEB30173-4146-3265-1CF5-A79FD996AFB7}"/>
                  </a:ext>
                </a:extLst>
              </p:cNvPr>
              <p:cNvGrpSpPr/>
              <p:nvPr/>
            </p:nvGrpSpPr>
            <p:grpSpPr>
              <a:xfrm>
                <a:off x="7814560" y="4349576"/>
                <a:ext cx="199080" cy="305280"/>
                <a:chOff x="7814560" y="4349576"/>
                <a:chExt cx="199080" cy="305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7" name="잉크 16">
                      <a:extLst>
                        <a:ext uri="{FF2B5EF4-FFF2-40B4-BE49-F238E27FC236}">
                          <a16:creationId xmlns:a16="http://schemas.microsoft.com/office/drawing/2014/main" id="{E0C76180-2AF7-D67D-22F4-BC75801C9F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14560" y="4410416"/>
                    <a:ext cx="199080" cy="104400"/>
                  </p14:xfrm>
                </p:contentPart>
              </mc:Choice>
              <mc:Fallback xmlns="">
                <p:pic>
                  <p:nvPicPr>
                    <p:cNvPr id="23" name="잉크 22">
                      <a:extLst>
                        <a:ext uri="{FF2B5EF4-FFF2-40B4-BE49-F238E27FC236}">
                          <a16:creationId xmlns:a16="http://schemas.microsoft.com/office/drawing/2014/main" id="{929F0AD5-A6F4-E6E8-DFBF-2246E12BDBD9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805560" y="4401776"/>
                      <a:ext cx="216720" cy="12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18" name="잉크 17">
                      <a:extLst>
                        <a:ext uri="{FF2B5EF4-FFF2-40B4-BE49-F238E27FC236}">
                          <a16:creationId xmlns:a16="http://schemas.microsoft.com/office/drawing/2014/main" id="{832113FF-78AA-7E6E-E84E-C6325DAA25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09960" y="4349576"/>
                    <a:ext cx="68040" cy="305280"/>
                  </p14:xfrm>
                </p:contentPart>
              </mc:Choice>
              <mc:Fallback xmlns="">
                <p:pic>
                  <p:nvPicPr>
                    <p:cNvPr id="24" name="잉크 23">
                      <a:extLst>
                        <a:ext uri="{FF2B5EF4-FFF2-40B4-BE49-F238E27FC236}">
                          <a16:creationId xmlns:a16="http://schemas.microsoft.com/office/drawing/2014/main" id="{20407C61-DC82-0F90-DEA1-0305225FA64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901320" y="4340936"/>
                      <a:ext cx="85680" cy="322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9F236652-799D-AF67-4FEE-3BD0E6DFD058}"/>
                      </a:ext>
                    </a:extLst>
                  </p14:cNvPr>
                  <p14:cNvContentPartPr/>
                  <p14:nvPr/>
                </p14:nvContentPartPr>
                <p14:xfrm>
                  <a:off x="2121880" y="4477376"/>
                  <a:ext cx="707400" cy="28440"/>
                </p14:xfrm>
              </p:contentPart>
            </mc:Choice>
            <mc:Fallback xmlns="">
              <p:pic>
                <p:nvPicPr>
                  <p:cNvPr id="26" name="잉크 25">
                    <a:extLst>
                      <a:ext uri="{FF2B5EF4-FFF2-40B4-BE49-F238E27FC236}">
                        <a16:creationId xmlns:a16="http://schemas.microsoft.com/office/drawing/2014/main" id="{E6B883DD-13E1-E4AB-11E8-5DA5181582A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113240" y="4468376"/>
                    <a:ext cx="725040" cy="460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EC45E98-86FE-E0EE-B769-40A0A3B57863}"/>
                  </a:ext>
                </a:extLst>
              </p:cNvPr>
              <p:cNvGrpSpPr/>
              <p:nvPr/>
            </p:nvGrpSpPr>
            <p:grpSpPr>
              <a:xfrm>
                <a:off x="1903360" y="4389176"/>
                <a:ext cx="120600" cy="182520"/>
                <a:chOff x="1903360" y="4389176"/>
                <a:chExt cx="120600" cy="182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15" name="잉크 14">
                      <a:extLst>
                        <a:ext uri="{FF2B5EF4-FFF2-40B4-BE49-F238E27FC236}">
                          <a16:creationId xmlns:a16="http://schemas.microsoft.com/office/drawing/2014/main" id="{BD2262C0-865C-A013-42EB-BE4FDE04CF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03360" y="4389176"/>
                    <a:ext cx="120600" cy="182520"/>
                  </p14:xfrm>
                </p:contentPart>
              </mc:Choice>
              <mc:Fallback xmlns="">
                <p:pic>
                  <p:nvPicPr>
                    <p:cNvPr id="32" name="잉크 31">
                      <a:extLst>
                        <a:ext uri="{FF2B5EF4-FFF2-40B4-BE49-F238E27FC236}">
                          <a16:creationId xmlns:a16="http://schemas.microsoft.com/office/drawing/2014/main" id="{186E7E33-70FA-25D3-D58A-39E9589B7696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1894360" y="4380536"/>
                      <a:ext cx="138240" cy="20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16" name="잉크 15">
                      <a:extLst>
                        <a:ext uri="{FF2B5EF4-FFF2-40B4-BE49-F238E27FC236}">
                          <a16:creationId xmlns:a16="http://schemas.microsoft.com/office/drawing/2014/main" id="{21530BB7-8F63-0173-745A-7D08882453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0640" y="4487456"/>
                    <a:ext cx="100080" cy="9360"/>
                  </p14:xfrm>
                </p:contentPart>
              </mc:Choice>
              <mc:Fallback xmlns="">
                <p:pic>
                  <p:nvPicPr>
                    <p:cNvPr id="33" name="잉크 32">
                      <a:extLst>
                        <a:ext uri="{FF2B5EF4-FFF2-40B4-BE49-F238E27FC236}">
                          <a16:creationId xmlns:a16="http://schemas.microsoft.com/office/drawing/2014/main" id="{2D38864C-9C4D-818D-C978-D4EAC2DD1A76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1912000" y="4478456"/>
                      <a:ext cx="117720" cy="27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7DBD7A-775C-ECE2-B967-D17BCBE826B9}"/>
                </a:ext>
              </a:extLst>
            </p:cNvPr>
            <p:cNvSpPr txBox="1"/>
            <p:nvPr/>
          </p:nvSpPr>
          <p:spPr>
            <a:xfrm>
              <a:off x="5382799" y="4939756"/>
              <a:ext cx="2580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posterior matching term</a:t>
              </a:r>
              <a:endParaRPr lang="ko-KR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CD0C7D-F2C3-5CD0-1049-33358C6FC330}"/>
                </a:ext>
              </a:extLst>
            </p:cNvPr>
            <p:cNvSpPr txBox="1"/>
            <p:nvPr/>
          </p:nvSpPr>
          <p:spPr>
            <a:xfrm>
              <a:off x="2975692" y="5652267"/>
              <a:ext cx="2580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ELBO</a:t>
              </a:r>
              <a:endParaRPr lang="ko-KR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88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Reconstruction vs. Regularization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AFAE4A-1366-BAD5-2EB6-40ABA0F1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10" y="1763994"/>
            <a:ext cx="3143689" cy="240063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7C40C9C-92C7-A00C-5F3A-584EC535CBD4}"/>
              </a:ext>
            </a:extLst>
          </p:cNvPr>
          <p:cNvGrpSpPr/>
          <p:nvPr/>
        </p:nvGrpSpPr>
        <p:grpSpPr>
          <a:xfrm>
            <a:off x="1956275" y="4622878"/>
            <a:ext cx="8279449" cy="1486187"/>
            <a:chOff x="1956275" y="4504634"/>
            <a:chExt cx="8279449" cy="148618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4007BE2-1086-1862-B522-30F6423E3282}"/>
                </a:ext>
              </a:extLst>
            </p:cNvPr>
            <p:cNvGrpSpPr/>
            <p:nvPr/>
          </p:nvGrpSpPr>
          <p:grpSpPr>
            <a:xfrm>
              <a:off x="1956275" y="4504634"/>
              <a:ext cx="8279449" cy="1485203"/>
              <a:chOff x="1903360" y="4001294"/>
              <a:chExt cx="8279449" cy="1485203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231F944-A5CB-07CD-688E-CFD5C1013851}"/>
                  </a:ext>
                </a:extLst>
              </p:cNvPr>
              <p:cNvGrpSpPr/>
              <p:nvPr/>
            </p:nvGrpSpPr>
            <p:grpSpPr>
              <a:xfrm>
                <a:off x="2009191" y="4001294"/>
                <a:ext cx="8173618" cy="1485203"/>
                <a:chOff x="1819469" y="2498031"/>
                <a:chExt cx="8173618" cy="1485203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5A37B4FA-0BE8-AB4F-90F6-5BC4402E3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081" t="73241" r="42508"/>
                <a:stretch/>
              </p:blipFill>
              <p:spPr>
                <a:xfrm>
                  <a:off x="2640565" y="2498031"/>
                  <a:ext cx="5001208" cy="1257525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AEF25EE3-DE40-11CC-5D61-D0EC882035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19469" y="2571337"/>
                  <a:ext cx="1123511" cy="438871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0D1A7F4D-505C-99E8-913F-D25A670073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3280" t="66032"/>
                <a:stretch/>
              </p:blipFill>
              <p:spPr>
                <a:xfrm>
                  <a:off x="5141169" y="3298327"/>
                  <a:ext cx="4851918" cy="684907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5ED6ECB3-E6F5-0DF8-2B6A-5B695698CF32}"/>
                      </a:ext>
                    </a:extLst>
                  </p14:cNvPr>
                  <p14:cNvContentPartPr/>
                  <p14:nvPr/>
                </p14:nvContentPartPr>
                <p14:xfrm>
                  <a:off x="5569960" y="4486376"/>
                  <a:ext cx="2147040" cy="28080"/>
                </p14:xfrm>
              </p:contentPart>
            </mc:Choice>
            <mc:Fallback xmlns="">
              <p:pic>
                <p:nvPicPr>
                  <p:cNvPr id="16" name="잉크 15">
                    <a:extLst>
                      <a:ext uri="{FF2B5EF4-FFF2-40B4-BE49-F238E27FC236}">
                        <a16:creationId xmlns:a16="http://schemas.microsoft.com/office/drawing/2014/main" id="{400D46B8-0505-F96D-3DA0-9DA1B5FE051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560960" y="4477736"/>
                    <a:ext cx="2164680" cy="45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ECBD64A0-8D14-30D6-1B0B-DEF719096AA2}"/>
                  </a:ext>
                </a:extLst>
              </p:cNvPr>
              <p:cNvGrpSpPr/>
              <p:nvPr/>
            </p:nvGrpSpPr>
            <p:grpSpPr>
              <a:xfrm>
                <a:off x="7814560" y="4349576"/>
                <a:ext cx="199080" cy="305280"/>
                <a:chOff x="7814560" y="4349576"/>
                <a:chExt cx="199080" cy="305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8" name="잉크 17">
                      <a:extLst>
                        <a:ext uri="{FF2B5EF4-FFF2-40B4-BE49-F238E27FC236}">
                          <a16:creationId xmlns:a16="http://schemas.microsoft.com/office/drawing/2014/main" id="{83BE583B-B93A-B7A1-457F-4D75B94996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14560" y="4410416"/>
                    <a:ext cx="199080" cy="104400"/>
                  </p14:xfrm>
                </p:contentPart>
              </mc:Choice>
              <mc:Fallback xmlns="">
                <p:pic>
                  <p:nvPicPr>
                    <p:cNvPr id="23" name="잉크 22">
                      <a:extLst>
                        <a:ext uri="{FF2B5EF4-FFF2-40B4-BE49-F238E27FC236}">
                          <a16:creationId xmlns:a16="http://schemas.microsoft.com/office/drawing/2014/main" id="{929F0AD5-A6F4-E6E8-DFBF-2246E12BDBD9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805560" y="4401776"/>
                      <a:ext cx="216720" cy="12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19" name="잉크 18">
                      <a:extLst>
                        <a:ext uri="{FF2B5EF4-FFF2-40B4-BE49-F238E27FC236}">
                          <a16:creationId xmlns:a16="http://schemas.microsoft.com/office/drawing/2014/main" id="{00E15E5B-2C0C-7A3E-9C1E-7A13310CEF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09960" y="4349576"/>
                    <a:ext cx="68040" cy="305280"/>
                  </p14:xfrm>
                </p:contentPart>
              </mc:Choice>
              <mc:Fallback xmlns="">
                <p:pic>
                  <p:nvPicPr>
                    <p:cNvPr id="24" name="잉크 23">
                      <a:extLst>
                        <a:ext uri="{FF2B5EF4-FFF2-40B4-BE49-F238E27FC236}">
                          <a16:creationId xmlns:a16="http://schemas.microsoft.com/office/drawing/2014/main" id="{20407C61-DC82-0F90-DEA1-0305225FA64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901320" y="4340936"/>
                      <a:ext cx="85680" cy="322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6C284EB3-5DD9-98EC-49CF-30C6F228FAB7}"/>
                      </a:ext>
                    </a:extLst>
                  </p14:cNvPr>
                  <p14:cNvContentPartPr/>
                  <p14:nvPr/>
                </p14:nvContentPartPr>
                <p14:xfrm>
                  <a:off x="2121880" y="4477376"/>
                  <a:ext cx="707400" cy="28440"/>
                </p14:xfrm>
              </p:contentPart>
            </mc:Choice>
            <mc:Fallback xmlns="">
              <p:pic>
                <p:nvPicPr>
                  <p:cNvPr id="26" name="잉크 25">
                    <a:extLst>
                      <a:ext uri="{FF2B5EF4-FFF2-40B4-BE49-F238E27FC236}">
                        <a16:creationId xmlns:a16="http://schemas.microsoft.com/office/drawing/2014/main" id="{E6B883DD-13E1-E4AB-11E8-5DA5181582A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113240" y="4468376"/>
                    <a:ext cx="725040" cy="460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7CEE996-0DD7-D81D-A705-B8A23BFF84DF}"/>
                  </a:ext>
                </a:extLst>
              </p:cNvPr>
              <p:cNvGrpSpPr/>
              <p:nvPr/>
            </p:nvGrpSpPr>
            <p:grpSpPr>
              <a:xfrm>
                <a:off x="1903360" y="4389176"/>
                <a:ext cx="120600" cy="182520"/>
                <a:chOff x="1903360" y="4389176"/>
                <a:chExt cx="120600" cy="1825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16" name="잉크 15">
                      <a:extLst>
                        <a:ext uri="{FF2B5EF4-FFF2-40B4-BE49-F238E27FC236}">
                          <a16:creationId xmlns:a16="http://schemas.microsoft.com/office/drawing/2014/main" id="{40A04A4B-034A-D5C3-31DC-B7614D8D0F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03360" y="4389176"/>
                    <a:ext cx="120600" cy="182520"/>
                  </p14:xfrm>
                </p:contentPart>
              </mc:Choice>
              <mc:Fallback xmlns="">
                <p:pic>
                  <p:nvPicPr>
                    <p:cNvPr id="32" name="잉크 31">
                      <a:extLst>
                        <a:ext uri="{FF2B5EF4-FFF2-40B4-BE49-F238E27FC236}">
                          <a16:creationId xmlns:a16="http://schemas.microsoft.com/office/drawing/2014/main" id="{186E7E33-70FA-25D3-D58A-39E9589B7696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1894360" y="4380536"/>
                      <a:ext cx="138240" cy="20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17" name="잉크 16">
                      <a:extLst>
                        <a:ext uri="{FF2B5EF4-FFF2-40B4-BE49-F238E27FC236}">
                          <a16:creationId xmlns:a16="http://schemas.microsoft.com/office/drawing/2014/main" id="{9A3E231C-A457-0B46-AD2B-55DDF4EB28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0640" y="4487456"/>
                    <a:ext cx="100080" cy="9360"/>
                  </p14:xfrm>
                </p:contentPart>
              </mc:Choice>
              <mc:Fallback xmlns="">
                <p:pic>
                  <p:nvPicPr>
                    <p:cNvPr id="33" name="잉크 32">
                      <a:extLst>
                        <a:ext uri="{FF2B5EF4-FFF2-40B4-BE49-F238E27FC236}">
                          <a16:creationId xmlns:a16="http://schemas.microsoft.com/office/drawing/2014/main" id="{2D38864C-9C4D-818D-C978-D4EAC2DD1A76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1912000" y="4478456"/>
                      <a:ext cx="117720" cy="27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6B2BC7-3CBD-6663-226E-D845AC6EF2E4}"/>
                </a:ext>
              </a:extLst>
            </p:cNvPr>
            <p:cNvSpPr txBox="1"/>
            <p:nvPr/>
          </p:nvSpPr>
          <p:spPr>
            <a:xfrm>
              <a:off x="5382799" y="4939756"/>
              <a:ext cx="2580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posterior matching term</a:t>
              </a:r>
              <a:endParaRPr lang="ko-KR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64520F-5DAD-E531-644E-87A3B15B6655}"/>
                </a:ext>
              </a:extLst>
            </p:cNvPr>
            <p:cNvSpPr txBox="1"/>
            <p:nvPr/>
          </p:nvSpPr>
          <p:spPr>
            <a:xfrm>
              <a:off x="2975692" y="5652267"/>
              <a:ext cx="2580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ELBO</a:t>
              </a:r>
              <a:endParaRPr lang="ko-KR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FF8EACF-2EE5-2BE6-6E6E-23191F54FAB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59286" y="1813260"/>
            <a:ext cx="4414537" cy="24757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31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How to verify that regularization is stronger than reconstruction?</a:t>
            </a:r>
          </a:p>
          <a:p>
            <a:pPr marL="514350" indent="-514350">
              <a:buAutoNum type="arabicPeriod"/>
            </a:pPr>
            <a:r>
              <a:rPr lang="en-US" altLang="ko-KR" dirty="0"/>
              <a:t>Even with this problem, why should the batch size be increased?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18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132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VAE and Batch Size</vt:lpstr>
      <vt:lpstr>Which sample do you think is better?</vt:lpstr>
      <vt:lpstr>Batch size and performance</vt:lpstr>
      <vt:lpstr>Batch size and performance</vt:lpstr>
      <vt:lpstr>Reconstruction vs. Regularization</vt:lpstr>
      <vt:lpstr>Goal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92</cp:revision>
  <dcterms:created xsi:type="dcterms:W3CDTF">2023-01-19T17:39:48Z</dcterms:created>
  <dcterms:modified xsi:type="dcterms:W3CDTF">2023-04-06T18:18:43Z</dcterms:modified>
</cp:coreProperties>
</file>