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98" r:id="rId3"/>
    <p:sldId id="414" r:id="rId4"/>
    <p:sldId id="415" r:id="rId5"/>
    <p:sldId id="412" r:id="rId6"/>
    <p:sldId id="416" r:id="rId7"/>
    <p:sldId id="413" r:id="rId8"/>
    <p:sldId id="418" r:id="rId9"/>
    <p:sldId id="419" r:id="rId10"/>
    <p:sldId id="420" r:id="rId11"/>
    <p:sldId id="421" r:id="rId12"/>
    <p:sldId id="29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843D9-BBE1-666A-684E-95A5B3239BE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ea typeface="210 굴림OTF 070" panose="02020503020101020101" pitchFamily="18" charset="-127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Hello World!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862590-7793-E4DC-9848-D70C57902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ea typeface="210 M고딕OTF 050" panose="02020503020101020101" pitchFamily="18" charset="-127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DB5594-B36F-550C-87AA-872D160BA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ADF123-83AF-B827-F60D-F07C3431D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FD8016-B96A-EA99-8CA4-2F07CB35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249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B5BE68-DACB-517B-3599-DEA085758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A12748-1AFA-BCD3-2832-DBC0E015E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7B65E9-6AA9-EA17-BAA6-E2879984F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807831-DE17-1D7C-798E-71E628A65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DE0FA4-F72C-A75A-3309-34C725BD6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608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93F05D-9D7F-0113-A82F-B9933690AF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F68516-4C05-0C13-7E89-B7818AA4F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E97CB8-660C-2EC4-45A1-F733832E1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BD62C1-191F-FBBB-783F-303237055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3CC41C-E7FB-5CD5-F05E-F9A0123B2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132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641846-A3C4-66BE-C19B-426B1493C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  <a:ea typeface="210 굴림OTF 070" panose="02020503020101020101" pitchFamily="18" charset="-127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 err="1"/>
              <a:t>Titl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C5572-D860-474C-3FA5-5E30E8F39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210 M고딕OTF 050" panose="02020503020101020101" pitchFamily="18" charset="-127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ea typeface="210 M고딕OTF 050" panose="02020503020101020101" pitchFamily="18" charset="-127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ea typeface="210 M고딕OTF 050" panose="02020503020101020101" pitchFamily="18" charset="-127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ea typeface="210 M고딕OTF 050" panose="02020503020101020101" pitchFamily="18" charset="-127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ea typeface="210 M고딕OTF 050" panose="02020503020101020101" pitchFamily="18" charset="-127"/>
                <a:cs typeface="Times New Roman" panose="02020603050405020304" pitchFamily="18" charset="0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FDAD4A-25E5-4A46-10C7-7DC6F9AF9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901BD3-8305-43B3-9923-257FBF170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44BB-CE6C-823A-1547-823312779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830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001690-CD05-4B40-37BD-737F6C4BE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424CA2-E3AC-3DB7-5EA0-BCCFBFD70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D75187-6338-EB7F-84C2-A8DFDBA5F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F116DC-C2D2-17FD-0670-4018A0457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8D9505-77F3-973A-4A77-407A7D101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223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71688-7777-D341-8BE2-B080030C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56C86A-D334-9460-D672-B469FF4746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EF012F-B037-6BC0-DCEC-41C4F997C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074B44-9A1F-1A00-7071-B7A0D8F93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AD2EE9-C27C-2D74-C73E-A37EEB3C0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CC3845-FA21-6B62-D010-5AFE32EA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955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A7400-0404-7A85-2E7E-032869E17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A737AF-1D5B-C0D9-87FA-4C1B726F8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BA33EE-9A1D-AB71-3288-76B57DFA9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53D09D-7D5A-ABE8-DE38-113722A789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84B54F-E9B1-D2C4-EC9A-A7DC1D4588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908A019-7B32-D688-0429-54BDB5A96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71D7954-2837-A14F-9B6C-076BD5F20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B908F5-F72E-9604-D306-DD32A0420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8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6B1B86-EBE2-0F57-090C-C31ACA793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7053E8-F883-E4FE-AE74-EAD091EE7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C7B020-F6E2-6C53-D638-67BAA47B2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964D6A-08B3-7E5C-D2B6-F9A83DBD5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140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9B6784-24C4-FD43-CC24-A65B3BF3C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228DAE8-9990-66D8-F5E0-00F83A6E4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C4574D-AE4B-6ACA-30E6-5BEF9C38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478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A096AC-8778-2324-A216-02EA2B766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06749C-BFA7-E361-D0A8-12DF99A35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BFB7CF-8E79-4D8C-1C94-05BCE7C60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CCADF7-23A1-E5F4-CC89-52E73F542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E85F17-A3BF-7343-5350-697CE9FB2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7DA9AE-1B19-89FA-ADAD-7F7E345E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766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D8925-5F77-79D9-978F-933303C46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35858C2-0CBE-DB93-826B-B8F0A60A08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7916A2-7F4C-4213-A59D-9A6AC9D24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77B87D-17FA-2955-5560-AF994A738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B5E172-8C53-896B-03D0-18189115F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5A806D-5830-CB0B-19AE-8BC7CE3AD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941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68E3F1-AC57-A1DB-19D3-B33ADE935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BD850F-97E2-EFEC-FA26-4E7BB682D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F08438-D9C2-83FB-7F99-A83A8D6C8D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C195A-05C2-4574-9B7F-0324A4B1A207}" type="datetimeFigureOut">
              <a:rPr lang="ko-KR" altLang="en-US" smtClean="0"/>
              <a:t>2024-06-28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37D593-7453-216C-9AD2-F38172F88C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DA6965-E14F-BC2D-ED1F-9D4D0E79E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394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F5AA7-7F5B-24D7-B71F-FC5EB4379F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ICIP Review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7C7B6F-3686-B164-88FE-C376C79BC3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Presenter: Kim Seung Hwan (overnap@khu.ac.kr)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7208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45990-AB41-6E02-F5DB-5E634E543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Feedback - Performance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F197BD-D61B-6366-E637-0D1522BA0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Emphasize several times that it is for proof-of-concept</a:t>
            </a:r>
          </a:p>
          <a:p>
            <a:r>
              <a:rPr lang="en-US" altLang="ko-KR" dirty="0"/>
              <a:t>If possible, add experiments using SOTA models</a:t>
            </a:r>
          </a:p>
        </p:txBody>
      </p:sp>
    </p:spTree>
    <p:extLst>
      <p:ext uri="{BB962C8B-B14F-4D97-AF65-F5344CB8AC3E}">
        <p14:creationId xmlns:p14="http://schemas.microsoft.com/office/powerpoint/2010/main" val="386323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45990-AB41-6E02-F5DB-5E634E543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Goal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F197BD-D61B-6366-E637-0D1522BA0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 plan to revise the paper during the vacation</a:t>
            </a:r>
          </a:p>
          <a:p>
            <a:r>
              <a:rPr lang="en-US" altLang="ko-KR" dirty="0"/>
              <a:t>And submit it to another conference</a:t>
            </a:r>
          </a:p>
          <a:p>
            <a:endParaRPr lang="en-US" altLang="ko-KR" dirty="0"/>
          </a:p>
          <a:p>
            <a:r>
              <a:rPr lang="en-US" altLang="ko-KR" dirty="0"/>
              <a:t>Maybe ICPR; but it’s due next week</a:t>
            </a:r>
          </a:p>
          <a:p>
            <a:r>
              <a:rPr lang="en-US" altLang="ko-KR" dirty="0"/>
              <a:t>No changes have been made yet </a:t>
            </a:r>
            <a:r>
              <a:rPr lang="ko-KR" altLang="en-US" b="0" i="0" dirty="0">
                <a:effectLst/>
                <a:latin typeface="ui-sans-serif"/>
              </a:rPr>
              <a:t>🤪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 can revise the writing</a:t>
            </a:r>
          </a:p>
          <a:p>
            <a:r>
              <a:rPr lang="en-US" altLang="ko-KR" dirty="0"/>
              <a:t>But will I able to experiment with heavy SOTA models?</a:t>
            </a:r>
          </a:p>
        </p:txBody>
      </p:sp>
    </p:spTree>
    <p:extLst>
      <p:ext uri="{BB962C8B-B14F-4D97-AF65-F5344CB8AC3E}">
        <p14:creationId xmlns:p14="http://schemas.microsoft.com/office/powerpoint/2010/main" val="1317743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F5AA7-7F5B-24D7-B71F-FC5EB4379F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Thank you for listening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7C7B6F-3686-B164-88FE-C376C79BC3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Presenter: Kim Seung Hwan (overnap@khu.ac.kr)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7879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45990-AB41-6E02-F5DB-5E634E543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Variational Autoencoder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5F197BD-D61B-6366-E637-0D1522BA07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Similar to autoencoder, but probability-based</a:t>
                </a:r>
              </a:p>
              <a:p>
                <a:r>
                  <a:rPr lang="en-US" altLang="ko-KR" dirty="0"/>
                  <a:t>Encoder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Decoder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5F197BD-D61B-6366-E637-0D1522BA07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Un-VAE-lievably Simple: Let's Implement Variational Autoencoders">
            <a:extLst>
              <a:ext uri="{FF2B5EF4-FFF2-40B4-BE49-F238E27FC236}">
                <a16:creationId xmlns:a16="http://schemas.microsoft.com/office/drawing/2014/main" id="{F35A9D42-E64D-4FE9-1D6B-B7E669B704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90" b="32070"/>
          <a:stretch/>
        </p:blipFill>
        <p:spPr bwMode="auto">
          <a:xfrm>
            <a:off x="1624078" y="3641834"/>
            <a:ext cx="8943843" cy="267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459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45990-AB41-6E02-F5DB-5E634E543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Gaussian Variational Autoencoder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5F197BD-D61B-6366-E637-0D1522BA07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By variational inference, the ELBO becomes a bound of likelihood</a:t>
                </a:r>
              </a:p>
              <a:p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𝐸𝐿𝐵𝑂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𝐾𝐿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)||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r>
                  <a:rPr lang="en-US" altLang="ko-KR" dirty="0"/>
                  <a:t>Encoder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Decoder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b="0" dirty="0"/>
              </a:p>
              <a:p>
                <a:pPr marL="0" indent="0">
                  <a:buNone/>
                </a:pPr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5F197BD-D61B-6366-E637-0D1522BA07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4438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45990-AB41-6E02-F5DB-5E634E543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5F197BD-D61B-6366-E637-0D1522BA07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Treating two parameters proposed for different purposes as the same</a:t>
                </a:r>
              </a:p>
              <a:p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𝐸𝐿𝐵𝑂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𝐾𝐿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)||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r>
                  <a:rPr lang="en-US" altLang="ko-KR" dirty="0"/>
                  <a:t>Encoder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Decoder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d>
                      <m:d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b="0" dirty="0"/>
              </a:p>
              <a:p>
                <a:pPr marL="0" indent="0">
                  <a:buNone/>
                </a:pPr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5F197BD-D61B-6366-E637-0D1522BA07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3154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45990-AB41-6E02-F5DB-5E634E543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Review #07D5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F197BD-D61B-6366-E637-0D1522BA0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ko-KR" sz="1400" b="1" dirty="0"/>
              <a:t>Strengths of the paper</a:t>
            </a:r>
          </a:p>
          <a:p>
            <a:pPr marL="0" indent="0">
              <a:buNone/>
            </a:pPr>
            <a:r>
              <a:rPr lang="en-US" altLang="ko-KR" sz="1400" dirty="0"/>
              <a:t>The paper presents a modification for variational autoencoders, in particular to the beta-VAE modality. The authors investigate theoretically and experimentally the role of the decoder variance, and propose a straightforward approach to resolve the ambiguity between both concepts, consisting in reintroducing ß into VAE with learnable variance decoder, named Beta-Sigma VAE (BS-VAE).</a:t>
            </a:r>
          </a:p>
          <a:p>
            <a:pPr marL="0" indent="0">
              <a:buNone/>
            </a:pPr>
            <a:r>
              <a:rPr lang="en-US" altLang="ko-KR" sz="1400" dirty="0"/>
              <a:t>The paper is well written but accessible only to readers with a good knowledge of variational autoencoders. While it may be relevant to ICIP as the results are evaluated on two computer vision benchmarks, I think it may be more relevant to a machine learning conference, as the emphasis is more on learning than on image.</a:t>
            </a:r>
          </a:p>
          <a:p>
            <a:pPr marL="0" indent="0">
              <a:buNone/>
            </a:pPr>
            <a:r>
              <a:rPr lang="en-US" altLang="ko-KR" sz="1400" dirty="0"/>
              <a:t>The authors compare their method against the beta-</a:t>
            </a:r>
            <a:r>
              <a:rPr lang="en-US" altLang="ko-KR" sz="1400" dirty="0" err="1"/>
              <a:t>vae</a:t>
            </a:r>
            <a:r>
              <a:rPr lang="en-US" altLang="ko-KR" sz="1400" dirty="0"/>
              <a:t> and show superior performance.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b="1" dirty="0"/>
              <a:t>Weaknesses of the paper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FF0000"/>
                </a:solidFill>
              </a:rPr>
              <a:t>The paper is only accessible to readers with a good knowledge of variational autoencoders. Making it accessible to a wider audience would require an extension that is not available in ICIP papers. Also, as I commented in Q1, this paper may be more relevant in other conferences more oriented to machine learning.</a:t>
            </a:r>
          </a:p>
          <a:p>
            <a:pPr marL="0" indent="0">
              <a:buNone/>
            </a:pPr>
            <a:r>
              <a:rPr lang="en-US" altLang="ko-KR" sz="1400" dirty="0"/>
              <a:t>As I'm not </a:t>
            </a:r>
            <a:r>
              <a:rPr lang="en-US" altLang="ko-KR" sz="1400" dirty="0" err="1"/>
              <a:t>en</a:t>
            </a:r>
            <a:r>
              <a:rPr lang="en-US" altLang="ko-KR" sz="1400" dirty="0"/>
              <a:t> expert in VAEs, it is difficult for me to evaluate if the experimental validation is sufficient or whether there are other similar methods which should be reviewed.</a:t>
            </a:r>
          </a:p>
          <a:p>
            <a:endParaRPr lang="en-US" altLang="ko-KR" sz="1400" dirty="0"/>
          </a:p>
          <a:p>
            <a:pPr marL="0" indent="0">
              <a:buNone/>
            </a:pPr>
            <a:r>
              <a:rPr lang="en-US" altLang="ko-KR" sz="1400" b="1" dirty="0"/>
              <a:t>Novelty/Originality/Contribution</a:t>
            </a:r>
            <a:r>
              <a:rPr lang="en-US" altLang="ko-KR" sz="1400" dirty="0"/>
              <a:t>: Moderately original</a:t>
            </a:r>
          </a:p>
          <a:p>
            <a:pPr marL="0" indent="0">
              <a:buNone/>
            </a:pPr>
            <a:r>
              <a:rPr lang="en-US" altLang="ko-KR" sz="1400" b="1" dirty="0"/>
              <a:t>Experimental Validation</a:t>
            </a:r>
            <a:r>
              <a:rPr lang="en-US" altLang="ko-KR" sz="1400" dirty="0"/>
              <a:t>: Limited but convincing</a:t>
            </a:r>
          </a:p>
          <a:p>
            <a:pPr marL="0" indent="0">
              <a:buNone/>
            </a:pPr>
            <a:r>
              <a:rPr lang="en-US" altLang="ko-KR" sz="1400" b="1" dirty="0"/>
              <a:t>Clarity of Presentation</a:t>
            </a:r>
            <a:r>
              <a:rPr lang="en-US" altLang="ko-KR" sz="1400" dirty="0"/>
              <a:t>: Clear enough</a:t>
            </a:r>
          </a:p>
          <a:p>
            <a:pPr marL="0" indent="0">
              <a:buNone/>
            </a:pPr>
            <a:r>
              <a:rPr lang="en-US" altLang="ko-KR" sz="1400" b="1" dirty="0"/>
              <a:t>Reference to Prior Work</a:t>
            </a:r>
            <a:r>
              <a:rPr lang="en-US" altLang="ko-KR" sz="1400" dirty="0"/>
              <a:t>: References adequate</a:t>
            </a:r>
            <a:endParaRPr lang="en-US" altLang="ko-KR" sz="1400" i="1" dirty="0"/>
          </a:p>
        </p:txBody>
      </p:sp>
    </p:spTree>
    <p:extLst>
      <p:ext uri="{BB962C8B-B14F-4D97-AF65-F5344CB8AC3E}">
        <p14:creationId xmlns:p14="http://schemas.microsoft.com/office/powerpoint/2010/main" val="3167976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45990-AB41-6E02-F5DB-5E634E543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Review #1FDD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F197BD-D61B-6366-E637-0D1522BA0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sz="1400" b="1" dirty="0"/>
              <a:t>Strengths of the paper</a:t>
            </a:r>
          </a:p>
          <a:p>
            <a:pPr marL="0" indent="0">
              <a:buNone/>
            </a:pPr>
            <a:r>
              <a:rPr lang="en-US" altLang="ko-KR" sz="1400" dirty="0"/>
              <a:t>This paper focuses on the separation of beta in the beta-VAE, in the hope of improving the quality of generated images. It's highly relevant to image processing.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b="1" dirty="0"/>
              <a:t>Weaknesses of the paper</a:t>
            </a:r>
          </a:p>
          <a:p>
            <a:pPr marL="0" indent="0">
              <a:buNone/>
            </a:pPr>
            <a:r>
              <a:rPr lang="en-US" altLang="ko-KR" sz="1400" dirty="0"/>
              <a:t>I have concerns over the effectiveness of working separating beta and variance of decoder.</a:t>
            </a:r>
          </a:p>
          <a:p>
            <a:pPr marL="0" indent="0">
              <a:buNone/>
            </a:pPr>
            <a:r>
              <a:rPr lang="en-US" altLang="ko-KR" sz="1400" dirty="0"/>
              <a:t>1. </a:t>
            </a:r>
            <a:r>
              <a:rPr lang="en-US" altLang="ko-KR" sz="1400" dirty="0">
                <a:solidFill>
                  <a:srgbClr val="FF0000"/>
                </a:solidFill>
              </a:rPr>
              <a:t>This paper works on beta VAE which does not achieve the best image generation quality in today's standard. The performance baseline is obsolete. </a:t>
            </a:r>
            <a:r>
              <a:rPr lang="en-US" altLang="ko-KR" sz="1400" dirty="0"/>
              <a:t>And based on Fig 2. the quality is very poor.</a:t>
            </a:r>
          </a:p>
          <a:p>
            <a:pPr marL="0" indent="0">
              <a:buNone/>
            </a:pPr>
            <a:r>
              <a:rPr lang="en-US" altLang="ko-KR" sz="1400" dirty="0"/>
              <a:t>Is there any </a:t>
            </a:r>
            <a:r>
              <a:rPr lang="en-US" altLang="ko-KR" sz="1400" dirty="0">
                <a:solidFill>
                  <a:srgbClr val="FF0000"/>
                </a:solidFill>
              </a:rPr>
              <a:t>practical use case</a:t>
            </a:r>
            <a:r>
              <a:rPr lang="en-US" altLang="ko-KR" sz="1400" dirty="0"/>
              <a:t> of separating beta?</a:t>
            </a:r>
          </a:p>
          <a:p>
            <a:pPr marL="0" indent="0">
              <a:buNone/>
            </a:pPr>
            <a:r>
              <a:rPr lang="en-US" altLang="ko-KR" sz="1400" dirty="0"/>
              <a:t>The FID in Table 1. is not convincing enough given it is still huge. </a:t>
            </a:r>
            <a:r>
              <a:rPr lang="en-US" altLang="ko-KR" sz="1400" dirty="0">
                <a:solidFill>
                  <a:srgbClr val="FF0000"/>
                </a:solidFill>
              </a:rPr>
              <a:t>An improvement against a baseline that is far behind the current SOTA is meaningless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r>
              <a:rPr lang="en-US" altLang="ko-KR" sz="1400" dirty="0"/>
              <a:t>Similar issues using </a:t>
            </a:r>
            <a:r>
              <a:rPr lang="en-US" altLang="ko-KR" sz="1400" dirty="0" err="1">
                <a:solidFill>
                  <a:srgbClr val="FF0000"/>
                </a:solidFill>
              </a:rPr>
              <a:t>CelebA</a:t>
            </a:r>
            <a:r>
              <a:rPr lang="en-US" altLang="ko-KR" sz="1400" dirty="0">
                <a:solidFill>
                  <a:srgbClr val="FF0000"/>
                </a:solidFill>
              </a:rPr>
              <a:t> and MNIST, these datasets are not adequate in today's standard of evaluating image generation quality.</a:t>
            </a:r>
          </a:p>
          <a:p>
            <a:pPr marL="0" indent="0">
              <a:buNone/>
            </a:pPr>
            <a:r>
              <a:rPr lang="en-US" altLang="ko-KR" sz="1400" dirty="0"/>
              <a:t>2. </a:t>
            </a:r>
            <a:r>
              <a:rPr lang="en-US" altLang="ko-KR" sz="1400" dirty="0">
                <a:solidFill>
                  <a:srgbClr val="FF0000"/>
                </a:solidFill>
              </a:rPr>
              <a:t>It seems the technical contribution of the work is also limited, with the variance of decoder becoming learnable.</a:t>
            </a:r>
          </a:p>
          <a:p>
            <a:pPr marL="0" indent="0">
              <a:buNone/>
            </a:pPr>
            <a:r>
              <a:rPr lang="en-US" altLang="ko-KR" sz="1400" dirty="0">
                <a:solidFill>
                  <a:srgbClr val="FF0000"/>
                </a:solidFill>
              </a:rPr>
              <a:t>It's a marginal contribution to existing beta-VAE, which has been published in ICLR in 2017.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b="1" dirty="0"/>
              <a:t>Novelty/Originality/Contribution</a:t>
            </a:r>
            <a:r>
              <a:rPr lang="en-US" altLang="ko-KR" sz="1400" dirty="0"/>
              <a:t>: Minor originality</a:t>
            </a:r>
          </a:p>
          <a:p>
            <a:pPr marL="0" indent="0">
              <a:buNone/>
            </a:pPr>
            <a:r>
              <a:rPr lang="en-US" altLang="ko-KR" sz="1400" b="1" dirty="0"/>
              <a:t>Experimental Validation</a:t>
            </a:r>
            <a:r>
              <a:rPr lang="en-US" altLang="ko-KR" sz="1400" dirty="0"/>
              <a:t>: Lacking in some respect</a:t>
            </a:r>
          </a:p>
          <a:p>
            <a:pPr marL="0" indent="0">
              <a:buNone/>
            </a:pPr>
            <a:r>
              <a:rPr lang="en-US" altLang="ko-KR" sz="1400" b="1" dirty="0"/>
              <a:t>Clarity of Presentation</a:t>
            </a:r>
            <a:r>
              <a:rPr lang="en-US" altLang="ko-KR" sz="1400" dirty="0"/>
              <a:t>: Clear enough</a:t>
            </a:r>
          </a:p>
          <a:p>
            <a:pPr marL="0" indent="0">
              <a:buNone/>
            </a:pPr>
            <a:r>
              <a:rPr lang="en-US" altLang="ko-KR" sz="1400" b="1" dirty="0"/>
              <a:t>Reference to Prior Work</a:t>
            </a:r>
            <a:r>
              <a:rPr lang="en-US" altLang="ko-KR" sz="1400" dirty="0"/>
              <a:t>: References adequate</a:t>
            </a:r>
            <a:endParaRPr lang="en-US" altLang="ko-KR" sz="1400" i="1" dirty="0"/>
          </a:p>
        </p:txBody>
      </p:sp>
    </p:spTree>
    <p:extLst>
      <p:ext uri="{BB962C8B-B14F-4D97-AF65-F5344CB8AC3E}">
        <p14:creationId xmlns:p14="http://schemas.microsoft.com/office/powerpoint/2010/main" val="1987581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45990-AB41-6E02-F5DB-5E634E543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Feedback - Clarity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F197BD-D61B-6366-E637-0D1522BA0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They did not understand the paper or misunderstood it</a:t>
            </a:r>
          </a:p>
          <a:p>
            <a:endParaRPr lang="en-US" altLang="ko-KR" dirty="0"/>
          </a:p>
          <a:p>
            <a:r>
              <a:rPr lang="en-US" altLang="ko-KR" dirty="0"/>
              <a:t>The problem raised is a bit vague,</a:t>
            </a:r>
          </a:p>
          <a:p>
            <a:r>
              <a:rPr lang="en-US" altLang="ko-KR" dirty="0"/>
              <a:t>So I’ve given a lengthy background in intro</a:t>
            </a:r>
          </a:p>
          <a:p>
            <a:r>
              <a:rPr lang="en-US" altLang="ko-KR" dirty="0"/>
              <a:t>This may have been the issue…</a:t>
            </a:r>
          </a:p>
        </p:txBody>
      </p:sp>
    </p:spTree>
    <p:extLst>
      <p:ext uri="{BB962C8B-B14F-4D97-AF65-F5344CB8AC3E}">
        <p14:creationId xmlns:p14="http://schemas.microsoft.com/office/powerpoint/2010/main" val="452299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45990-AB41-6E02-F5DB-5E634E543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Feedback - Clarity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F197BD-D61B-6366-E637-0D1522BA0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Write short and clear paragraph</a:t>
            </a:r>
          </a:p>
          <a:p>
            <a:r>
              <a:rPr lang="en-US" altLang="ko-KR" dirty="0"/>
              <a:t>Use conceptual figures actively</a:t>
            </a:r>
          </a:p>
          <a:p>
            <a:r>
              <a:rPr lang="en-US" altLang="ko-KR" dirty="0"/>
              <a:t>Explain with various examples</a:t>
            </a:r>
          </a:p>
          <a:p>
            <a:r>
              <a:rPr lang="en-US" altLang="ko-KR" dirty="0"/>
              <a:t>Describe the content in different expression</a:t>
            </a:r>
          </a:p>
        </p:txBody>
      </p:sp>
    </p:spTree>
    <p:extLst>
      <p:ext uri="{BB962C8B-B14F-4D97-AF65-F5344CB8AC3E}">
        <p14:creationId xmlns:p14="http://schemas.microsoft.com/office/powerpoint/2010/main" val="2923027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45990-AB41-6E02-F5DB-5E634E543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Feedback - Performance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F197BD-D61B-6366-E637-0D1522BA0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Reviewers seem to value performance and practicality</a:t>
            </a:r>
          </a:p>
          <a:p>
            <a:endParaRPr lang="en-US" altLang="ko-KR" dirty="0"/>
          </a:p>
          <a:p>
            <a:r>
              <a:rPr lang="en-US" altLang="ko-KR" dirty="0"/>
              <a:t>I thought a lightweight model and dataset would suffice</a:t>
            </a:r>
          </a:p>
          <a:p>
            <a:r>
              <a:rPr lang="en-US" altLang="ko-KR" dirty="0"/>
              <a:t>Since it is an experiment for proof-of-concept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5997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10003</TotalTime>
  <Words>800</Words>
  <Application>Microsoft Office PowerPoint</Application>
  <PresentationFormat>와이드스크린</PresentationFormat>
  <Paragraphs>81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ui-sans-serif</vt:lpstr>
      <vt:lpstr>맑은 고딕</vt:lpstr>
      <vt:lpstr>Arial</vt:lpstr>
      <vt:lpstr>Cambria Math</vt:lpstr>
      <vt:lpstr>Times New Roman</vt:lpstr>
      <vt:lpstr>Office 테마</vt:lpstr>
      <vt:lpstr>ICIP Review</vt:lpstr>
      <vt:lpstr>Variational Autoencoder</vt:lpstr>
      <vt:lpstr>Gaussian Variational Autoencoder</vt:lpstr>
      <vt:lpstr>Problem</vt:lpstr>
      <vt:lpstr>Review #07D5</vt:lpstr>
      <vt:lpstr>Review #1FDD</vt:lpstr>
      <vt:lpstr>Feedback - Clarity</vt:lpstr>
      <vt:lpstr>Feedback - Clarity</vt:lpstr>
      <vt:lpstr>Feedback - Performance</vt:lpstr>
      <vt:lpstr>Feedback - Performance</vt:lpstr>
      <vt:lpstr>Goal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Diffusion Model &amp; Determining Trained</dc:title>
  <dc:creator>김 승환</dc:creator>
  <cp:lastModifiedBy>김 승환</cp:lastModifiedBy>
  <cp:revision>452</cp:revision>
  <dcterms:created xsi:type="dcterms:W3CDTF">2023-01-19T17:39:48Z</dcterms:created>
  <dcterms:modified xsi:type="dcterms:W3CDTF">2024-06-28T02:35:46Z</dcterms:modified>
</cp:coreProperties>
</file>