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  <p:sldId id="346" r:id="rId4"/>
    <p:sldId id="347" r:id="rId5"/>
    <p:sldId id="348" r:id="rId6"/>
    <p:sldId id="349" r:id="rId7"/>
    <p:sldId id="345" r:id="rId8"/>
    <p:sldId id="350" r:id="rId9"/>
    <p:sldId id="351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i="1" dirty="0" err="1">
                <a:latin typeface="Consolas" panose="020B0609020204030204" pitchFamily="49" charset="0"/>
              </a:rPr>
              <a:t>torch.manual</a:t>
            </a:r>
            <a:r>
              <a:rPr lang="en-US" altLang="ko-KR" sz="3600" i="1" dirty="0">
                <a:latin typeface="Consolas" panose="020B0609020204030204" pitchFamily="49" charset="0"/>
              </a:rPr>
              <a:t> seed(3407)</a:t>
            </a:r>
            <a:r>
              <a:rPr lang="en-US" altLang="ko-KR" sz="3600" b="1" i="1" dirty="0"/>
              <a:t> </a:t>
            </a:r>
            <a:r>
              <a:rPr lang="en-US" altLang="ko-KR" sz="3600" b="1" dirty="0"/>
              <a:t>is all you need: On the influence of random seeds in deep learning architectures for computer vision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SGD and others are seed dependent…</a:t>
            </a:r>
          </a:p>
          <a:p>
            <a:r>
              <a:rPr lang="en-US" altLang="ko-KR" dirty="0"/>
              <a:t>The results of our experiences have come out different every time</a:t>
            </a:r>
          </a:p>
          <a:p>
            <a:r>
              <a:rPr lang="en-US" altLang="ko-KR" dirty="0"/>
              <a:t>I believe everyone will agree </a:t>
            </a:r>
            <a:r>
              <a:rPr lang="ko-KR" altLang="en-US" dirty="0"/>
              <a:t>😏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9677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However, many papers report only a small number of iterations</a:t>
            </a:r>
          </a:p>
          <a:p>
            <a:r>
              <a:rPr lang="en-US" altLang="ko-KR" dirty="0"/>
              <a:t>This contrasts with traditional scientific papers,</a:t>
            </a:r>
          </a:p>
          <a:p>
            <a:r>
              <a:rPr lang="en-US" altLang="ko-KR" dirty="0"/>
              <a:t>Which do a lot of statistical analysis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24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Picard, David. "Torch. </a:t>
            </a:r>
            <a:r>
              <a:rPr lang="en-US" altLang="ko-KR" dirty="0" err="1"/>
              <a:t>manual_seed</a:t>
            </a:r>
            <a:r>
              <a:rPr lang="en-US" altLang="ko-KR" dirty="0"/>
              <a:t> (3407) is all you need: On the influence of random seeds in deep learning architectures for computer vision."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arXiv:2109.08203 (2021).</a:t>
            </a:r>
          </a:p>
          <a:p>
            <a:r>
              <a:rPr lang="en-US" altLang="ko-KR" dirty="0"/>
              <a:t>This paper explore the effect of the random seed</a:t>
            </a:r>
          </a:p>
          <a:p>
            <a:r>
              <a:rPr lang="en-US" altLang="ko-KR" dirty="0"/>
              <a:t>Please take it lightly</a:t>
            </a:r>
          </a:p>
        </p:txBody>
      </p:sp>
    </p:spTree>
    <p:extLst>
      <p:ext uri="{BB962C8B-B14F-4D97-AF65-F5344CB8AC3E}">
        <p14:creationId xmlns:p14="http://schemas.microsoft.com/office/powerpoint/2010/main" val="82500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 experiment a lot…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10000 iteration (with random seeds)</a:t>
            </a:r>
          </a:p>
          <a:p>
            <a:r>
              <a:rPr lang="en-US" altLang="ko-KR" dirty="0"/>
              <a:t>Resnet with arbitrary capacity adjustment (Resnet9)</a:t>
            </a:r>
          </a:p>
          <a:p>
            <a:r>
              <a:rPr lang="en-US" altLang="ko-KR" dirty="0"/>
              <a:t>CIFAR-10 and </a:t>
            </a:r>
            <a:r>
              <a:rPr lang="en-US" altLang="ko-KR" dirty="0" err="1"/>
              <a:t>Imagenet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734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08B87-5B00-E321-1593-9609669E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20" y="1513520"/>
            <a:ext cx="7428959" cy="48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1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are quite mean-concentrated</a:t>
            </a:r>
          </a:p>
          <a:p>
            <a:r>
              <a:rPr lang="en-US" altLang="ko-KR" dirty="0"/>
              <a:t>I think this means that we can have some confidence</a:t>
            </a:r>
          </a:p>
          <a:p>
            <a:r>
              <a:rPr lang="en-US" altLang="ko-KR" dirty="0"/>
              <a:t>in the mean of a small sample size i.e. experiment iterations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DE88E6-0F49-1C79-1857-7E021875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73" y="3466322"/>
            <a:ext cx="2718104" cy="3284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3081C7-2038-F986-E8E7-C7BB574A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5" y="3429000"/>
            <a:ext cx="2768698" cy="32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0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author reports “the result of each is stable” </a:t>
            </a:r>
          </a:p>
          <a:p>
            <a:r>
              <a:rPr lang="en-US" altLang="ko-KR" dirty="0"/>
              <a:t>The difference by the seed is due to the location at convergence</a:t>
            </a:r>
          </a:p>
          <a:p>
            <a:r>
              <a:rPr lang="en-US" altLang="ko-KR" dirty="0"/>
              <a:t>Rather than instability later in training</a:t>
            </a:r>
          </a:p>
          <a:p>
            <a:endParaRPr lang="en-US" altLang="ko-KR" dirty="0"/>
          </a:p>
          <a:p>
            <a:r>
              <a:rPr lang="en-US" altLang="ko-KR" dirty="0"/>
              <a:t>“Once the model converged, this distribution is relatively stable which means that some seed are intrinsically better than others.”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9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many cases the random seed is almost irrelevant</a:t>
            </a:r>
          </a:p>
          <a:p>
            <a:r>
              <a:rPr lang="en-US" altLang="ko-KR" dirty="0"/>
              <a:t>But outliers are easy to find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03E5AF-3688-CCF5-3145-8D887629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287907" cy="1362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651B89-726B-1E55-8619-04E25756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" y="4870814"/>
            <a:ext cx="8259328" cy="1609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EA9CC-8CD7-296E-F347-E3D0236E0139}"/>
              </a:ext>
            </a:extLst>
          </p:cNvPr>
          <p:cNvSpPr txBox="1"/>
          <p:nvPr/>
        </p:nvSpPr>
        <p:spPr>
          <a:xfrm>
            <a:off x="9362114" y="3812541"/>
            <a:ext cx="15435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 1%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CFADD-0687-14F0-1B05-EBB63ED28454}"/>
              </a:ext>
            </a:extLst>
          </p:cNvPr>
          <p:cNvSpPr txBox="1"/>
          <p:nvPr/>
        </p:nvSpPr>
        <p:spPr>
          <a:xfrm>
            <a:off x="9362114" y="5357295"/>
            <a:ext cx="1543574" cy="37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 0.5%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294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Consolas</vt:lpstr>
      <vt:lpstr>Times New Roman</vt:lpstr>
      <vt:lpstr>Office 테마</vt:lpstr>
      <vt:lpstr>torch.manual seed(3407) is all you need: On the influence of random seeds in deep learning architectures for computer vision</vt:lpstr>
      <vt:lpstr>Randomness</vt:lpstr>
      <vt:lpstr>Randomness</vt:lpstr>
      <vt:lpstr>Randomness</vt:lpstr>
      <vt:lpstr>Experiment Setting</vt:lpstr>
      <vt:lpstr>Result</vt:lpstr>
      <vt:lpstr>Discussion 1</vt:lpstr>
      <vt:lpstr>Discussion 2</vt:lpstr>
      <vt:lpstr>Discussion 3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254</cp:revision>
  <dcterms:created xsi:type="dcterms:W3CDTF">2023-01-19T17:39:48Z</dcterms:created>
  <dcterms:modified xsi:type="dcterms:W3CDTF">2023-11-23T21:56:13Z</dcterms:modified>
</cp:coreProperties>
</file>