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28" r:id="rId3"/>
    <p:sldId id="329" r:id="rId4"/>
    <p:sldId id="334" r:id="rId5"/>
    <p:sldId id="330" r:id="rId6"/>
    <p:sldId id="333" r:id="rId7"/>
    <p:sldId id="335" r:id="rId8"/>
    <p:sldId id="336" r:id="rId9"/>
    <p:sldId id="337" r:id="rId10"/>
    <p:sldId id="338" r:id="rId11"/>
    <p:sldId id="339" r:id="rId12"/>
    <p:sldId id="344" r:id="rId13"/>
    <p:sldId id="342" r:id="rId14"/>
    <p:sldId id="340" r:id="rId15"/>
    <p:sldId id="343" r:id="rId16"/>
    <p:sldId id="341" r:id="rId17"/>
    <p:sldId id="345" r:id="rId18"/>
    <p:sldId id="346" r:id="rId19"/>
    <p:sldId id="331" r:id="rId20"/>
    <p:sldId id="332" r:id="rId21"/>
    <p:sldId id="32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E999-9D79-451D-AA64-C7E198F34856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E5CA-28BF-4C09-A261-D7B8DC04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32-7EF8-4694-B395-BC4AA4492B96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98C-CCE9-460E-AED7-4A9395234AFF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432-EBCE-4AAB-A7BA-6A72C50DCDD2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1B1B-2377-484C-AE5F-2482D325568D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1A2-46DF-4BFF-9016-C8103CEDFB81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8F3-A94B-4B80-B11C-3E927B27F2B8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BB6-D684-4DF5-B5F0-CCFDC51A617B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D348-75BB-4FFE-A28E-8CED510818E6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788B-E27C-4361-9F1C-F5324F7742D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0440-C9FD-4F99-90BA-78EFFB603E89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6EF872-42A0-4E78-9488-31172969FC5A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7F9607-BA5C-406C-B8F1-9CD349898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29" y="1122363"/>
            <a:ext cx="928914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Distilling Vision-Language</a:t>
            </a:r>
            <a:br>
              <a:rPr lang="en-US" dirty="0"/>
            </a:br>
            <a:r>
              <a:rPr lang="en-US" dirty="0"/>
              <a:t>Models on Millions of Videos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F85CF-0A0F-5E39-1143-939D4D02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9811-DAC8-B3B0-D254-2A3F1943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Adaptation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AC872-F08E-F92E-D0C1-4C0CC3AE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1D84A-E57D-22CA-5E78-05746377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ED3A3-415E-3036-5C5B-BD93207D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15784D-11A1-4A27-30D3-A6B3C968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3" y="1421964"/>
            <a:ext cx="10253133" cy="47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8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86D10-41A8-8208-003E-0BD5A03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14F62-02A5-46E9-AB79-70D1A0E9D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Zero-shot performance of adapted VLM</a:t>
            </a:r>
          </a:p>
          <a:p>
            <a:r>
              <a:rPr lang="en-US" dirty="0"/>
              <a:t>Pseudo-captioning on web-scale dataset, i.e. Distillation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DE1CB-CA7C-3E39-30B1-E5B7C288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7392E-D832-3D45-7AC8-D7783457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1767B-09D9-54E5-3379-A16A1DA3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54474A-C691-49AA-3DE5-F4EE633E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74" y="2836933"/>
            <a:ext cx="8432052" cy="34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6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0EF93-AC5A-9482-C9F3-62826A08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E9D58-95B8-D958-D52E-0E279449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E8986-1C72-FEA6-3611-6C9384AF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E1EEE-CFD2-EA0B-CC92-1BD5A55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A517-345F-A450-CF19-5E4769EF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2E53E3-5521-1E11-4FC1-6915DA55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92" y="1563676"/>
            <a:ext cx="5058208" cy="416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3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95C4-03ED-29D7-8031-D3EC3858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1149-A6C4-694C-AB3F-7BAA0757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6F44E-C807-FFA5-796D-E378E764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26F-2689-AD9E-0C09-5623CD68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A1F99-104C-AF31-BD42-C66B87EA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EDA2E3-B24B-0753-BE33-8B46F55B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47" y="2547675"/>
            <a:ext cx="10696353" cy="20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8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7BF4-3744-82F9-C658-DA61EFF8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ABBDF-6CAA-E213-C37C-77EDA96C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10B72-026C-AC06-B31A-454A79B2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88E9C-799D-B08D-20C5-6639DCF0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481656-EE53-886D-6009-DFFF99D1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43" y="1320981"/>
            <a:ext cx="11022419" cy="48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5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D84F-6049-445E-F2A4-9C8B4100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661CD-4D12-1295-7DB0-0C5A46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FB342-FD58-8A23-1B8A-1FB9271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9289A-5696-BC4B-1B2D-46B30A85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70DE4-C917-4447-8EF3-3B29C31B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578865-6A3F-9FD5-3DBD-7C51BEBD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455" y="1859714"/>
            <a:ext cx="6215921" cy="39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84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ACFF6-1F60-96C9-1859-E1ABF14C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12BA1-5063-EA76-1209-085A7CB3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9BCCF-734B-D2E1-E76A-1D929B49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61AC6-032D-28EB-9931-36D03E6F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A22498-C48E-F54C-A67E-43B24AE7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3" y="1994375"/>
            <a:ext cx="5340388" cy="35897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FD4A64-F827-F3FE-0036-A12636D98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5" y="2448734"/>
            <a:ext cx="5723970" cy="27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5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644B7-1CF6-7B0E-8C19-631A6B76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9AA12-472B-DB93-2644-FE974CF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FD2E0-7559-98A3-0B4E-067AF030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3C54-9CB6-B0E7-51CB-EAEA9C79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1BA98-BBF8-2057-E10B-C7430A3A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0356EF-F806-9DB1-F60A-F573235A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88780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7DC0-27F0-FE3F-2BE2-507E25A1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327BC-963E-D2A7-CAF9-A4804147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annotations are expensive but important</a:t>
            </a:r>
          </a:p>
          <a:p>
            <a:pPr lvl="1"/>
            <a:r>
              <a:rPr lang="en-US" dirty="0"/>
              <a:t>This seems to align with recent research</a:t>
            </a:r>
          </a:p>
          <a:p>
            <a:r>
              <a:rPr lang="en-US" dirty="0"/>
              <a:t>This is an example of how to leverage relatively scarce video datasets</a:t>
            </a:r>
          </a:p>
          <a:p>
            <a:r>
              <a:rPr lang="en-US" dirty="0"/>
              <a:t>Distilled by captioning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FCF44-1F65-245E-AC62-A2B9C975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69EF7-4C57-39A5-0DA9-AC2FF212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B8542-D0D4-A268-CC60-F8311371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612D-BB1C-4FF9-7E8B-7BF6AC2E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BD81A-BB59-04C6-0814-B0D77A60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use very simple two-stage training</a:t>
            </a:r>
          </a:p>
          <a:p>
            <a:r>
              <a:rPr lang="en-US" dirty="0"/>
              <a:t>It is not a fancy method – it would be less useful if we have better data</a:t>
            </a:r>
          </a:p>
          <a:p>
            <a:r>
              <a:rPr lang="en-US" dirty="0"/>
              <a:t>Yet it is clever, compensating for the shortcomings of existing dataset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E9C89-EDA8-EB9B-FD5B-2D0C01A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6C2B8-6BF2-4716-B89D-06027C8B596B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6279C-7C13-C0DF-218E-79796B89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F6D07-707D-BF54-0B95-AC63B5B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8005-DB0F-0C19-1B25-DF2237A1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B2D6-CFB5-8C80-B6E9-C80230CB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Distilling Vision-Language Models on Millions of Videos</a:t>
            </a:r>
          </a:p>
          <a:p>
            <a:r>
              <a:rPr lang="en-US" dirty="0"/>
              <a:t>Zhao et al.</a:t>
            </a:r>
          </a:p>
          <a:p>
            <a:r>
              <a:rPr lang="en-US" dirty="0"/>
              <a:t>CVPR ’24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65DB-AB15-921C-7AE1-D3E77922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92160-3D32-3464-F227-BF2C2D7F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7703-AD2B-4CDD-91E3-B5BAF33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412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6BCA-633B-91F7-BCA2-4A7F3903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Curiosity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373CD-C660-9834-9123-50222045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of freezing LM to train on data with poor caption is great</a:t>
            </a:r>
          </a:p>
          <a:p>
            <a:r>
              <a:rPr lang="en-US" dirty="0"/>
              <a:t>Also, it makes sense to train the VE before LM, and the experimental results support it</a:t>
            </a:r>
          </a:p>
          <a:p>
            <a:r>
              <a:rPr lang="en-US" dirty="0"/>
              <a:t>But why freeze VE when training on good data?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4B67A-836D-0A39-E504-37D4873A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6727-AA57-44F2-830B-732282B27049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C3A71-C91B-BFC7-99B7-9908E36A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D7C1B-1E5C-0809-564C-5043EFF6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4C6113-3DA5-BDA3-7CE0-7CACD045E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33" y="4001294"/>
            <a:ext cx="5545667" cy="2214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43980C-5B63-1624-6683-05ED4F6E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20" y="4355800"/>
            <a:ext cx="417253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9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85EA3-BB67-E7B2-C6D9-C200399F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6125-4DE0-93F8-FDB0-3BA37DD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C525-9FEB-EDE4-6658-0CBA9C9E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(Image) VLM has emerged, due to abundant image-text dataset</a:t>
            </a:r>
          </a:p>
          <a:p>
            <a:r>
              <a:rPr lang="en-US" dirty="0"/>
              <a:t>Video-Language Model cannot reproduce</a:t>
            </a:r>
          </a:p>
          <a:p>
            <a:r>
              <a:rPr lang="en-US" dirty="0"/>
              <a:t>Since current video dataset is lacking in number of data</a:t>
            </a:r>
          </a:p>
          <a:p>
            <a:r>
              <a:rPr lang="en-US" dirty="0"/>
              <a:t>and/or has poor caption, due to high labeling cost</a:t>
            </a:r>
          </a:p>
          <a:p>
            <a:r>
              <a:rPr lang="en-US" dirty="0"/>
              <a:t>Analyzing video with image VLM alone is biased towards “static”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B3752-81EB-FADD-DA66-60F97307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B22A2-762B-4BA1-3251-FC84A3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FD640-886F-93C8-EE13-1B3F6430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02B7-5AF3-96EE-7AD4-DB900DC76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45815-A200-D807-D7EB-241DFEC5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59A1F-E2FF-DF80-C828-91E9D2B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32894-7D7B-5440-AD92-4ABE9B97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B66C0-E5D5-2E39-3D35-22FF29AA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F87612-9A2A-2DE5-64D1-574CBE9E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55" y="895516"/>
            <a:ext cx="5569642" cy="50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F84F-5744-3798-A4F6-380E7E43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9E123-70BF-357D-C009-5720BAB1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622EC-0328-E3C3-C048-EA15B9C3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pretrained image VLM for the video domain</a:t>
            </a:r>
          </a:p>
          <a:p>
            <a:r>
              <a:rPr lang="en-US" dirty="0"/>
              <a:t>Via two-stage training, using different datasets</a:t>
            </a:r>
          </a:p>
          <a:p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1B55F-2A60-444E-EC85-C7A8502B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44EE-51A9-47A3-BDEF-1C1C51486146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F7EC67-E733-C98B-8478-36D549EB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ECCC1-BEF1-7794-F54E-06FC204C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56E884-7C8D-EE2B-EABB-AFFBA814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0029"/>
            <a:ext cx="8229600" cy="3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6FEF-3DF5-465F-5B44-143C087B4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99743-6BEA-F77D-8453-607A6BF8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A8830-81B9-5E13-90C2-8A198212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train VE while freezing LM, with big but poor caption data</a:t>
            </a:r>
          </a:p>
          <a:p>
            <a:r>
              <a:rPr lang="en-US" dirty="0"/>
              <a:t>Second, train LM while freezing VE, with small but annotative data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C356B-DAD9-9E8D-7E86-96B36FE5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44EE-51A9-47A3-BDEF-1C1C51486146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C3157-548D-CAC8-D258-DD42A9F4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A3E2C-2EFE-0485-14BC-892EEBC3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57C83D-28CB-D6ED-6865-547C634C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0029"/>
            <a:ext cx="8229600" cy="3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6FA963A-B919-B972-E6E8-5E32F69D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5" y="1690688"/>
            <a:ext cx="2571377" cy="7327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4C15BC-19BC-FE5A-5CA5-91A6C58A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DE17AD-2FDB-D8FE-0F63-99BF5FE0C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: NLL</a:t>
                </a:r>
              </a:p>
              <a:p>
                <a:r>
                  <a:rPr lang="en-US" dirty="0"/>
                  <a:t>Baseline : PaLI-3 (’23 SOTA) trained on </a:t>
                </a:r>
                <a:r>
                  <a:rPr lang="en-US" dirty="0" err="1"/>
                  <a:t>WebLI</a:t>
                </a:r>
                <a:endParaRPr lang="en-US" dirty="0"/>
              </a:p>
              <a:p>
                <a:r>
                  <a:rPr lang="en-US" dirty="0"/>
                  <a:t>Handling Video Input : </a:t>
                </a:r>
                <a:r>
                  <a:rPr lang="en-US" dirty="0" err="1"/>
                  <a:t>Concat</a:t>
                </a:r>
                <a:r>
                  <a:rPr lang="en-US" dirty="0"/>
                  <a:t> 8 frames, 2 FPS</a:t>
                </a:r>
              </a:p>
              <a:p>
                <a:pPr lvl="1"/>
                <a:r>
                  <a:rPr lang="en-US" dirty="0" err="1"/>
                  <a:t>concat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Dataset: S-MiT, </a:t>
                </a:r>
                <a:r>
                  <a:rPr lang="en-US" dirty="0" err="1"/>
                  <a:t>VidLN</a:t>
                </a:r>
                <a:endParaRPr lang="en-US" dirty="0"/>
              </a:p>
              <a:p>
                <a:pPr lvl="1"/>
                <a:r>
                  <a:rPr lang="en-US" dirty="0"/>
                  <a:t>S-MiT : 500K videos, 2-3 secs, average 18 words caption</a:t>
                </a:r>
              </a:p>
              <a:p>
                <a:pPr lvl="1"/>
                <a:r>
                  <a:rPr lang="en-US" dirty="0" err="1"/>
                  <a:t>VidLN</a:t>
                </a:r>
                <a:r>
                  <a:rPr lang="en-US" dirty="0"/>
                  <a:t> : 48K videos, 10-30 secs, average 85 words (longer narratives)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DE17AD-2FDB-D8FE-0F63-99BF5FE0C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74015-2FE4-340E-F7DE-33BEC9EA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73CCD-A312-2428-DF24-F4D68610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B795C-0A27-847E-A799-6BD49E6B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8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51D1C-33DE-AF4C-54CF-B32939BD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Adaptation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7EE2C-F9B5-0FE6-692E-E09E2563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stage, they train VE while freezing LM</a:t>
            </a:r>
          </a:p>
          <a:p>
            <a:r>
              <a:rPr lang="en-US" dirty="0"/>
              <a:t>The task is captioning, i.e. y=“Generate the alt-text:”</a:t>
            </a:r>
          </a:p>
          <a:p>
            <a:r>
              <a:rPr lang="en-US" dirty="0"/>
              <a:t>Using S-MiT, i.e. short caption data</a:t>
            </a:r>
          </a:p>
          <a:p>
            <a:r>
              <a:rPr lang="en-US" dirty="0"/>
              <a:t>They want VE to focus on scene dynamics,</a:t>
            </a:r>
          </a:p>
          <a:p>
            <a:r>
              <a:rPr lang="en-US" dirty="0"/>
              <a:t>Maintaining LM’s ability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CE3F3-2744-5E18-8C84-06C70181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46E51-B8FF-7279-71A4-B815F101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2B23E-0934-920A-DEEC-2BE22D61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8050C9-F519-B129-69FF-375F877DF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63" y="2812207"/>
            <a:ext cx="3161937" cy="34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FE1D2-0702-DE0F-A56E-D204CD16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0C41AFD-7893-749F-4354-2837185B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195" y="2771553"/>
            <a:ext cx="3355370" cy="35847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8F842D-18EB-82B2-83F4-A3637DCE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Adaptation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EC919-85C7-EDA5-74FB-087515B0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second stage, they train LM while freezing VE</a:t>
            </a:r>
          </a:p>
          <a:p>
            <a:r>
              <a:rPr lang="en-US" dirty="0"/>
              <a:t>They generate temporal/causal questions with LLMs</a:t>
            </a:r>
          </a:p>
          <a:p>
            <a:pPr lvl="1"/>
            <a:r>
              <a:rPr lang="en-US" dirty="0"/>
              <a:t>e.g. “Why did somebody do something?”,</a:t>
            </a:r>
          </a:p>
          <a:p>
            <a:pPr lvl="1"/>
            <a:r>
              <a:rPr lang="en-US" dirty="0"/>
              <a:t>or “How did something happen?”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F2DA6-19B1-09A1-D579-85D15B11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5/20/2025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80ADB-FC7B-4FE7-08DF-67BD22E2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3AA43-D58B-4159-06BA-C2724627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61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10293</TotalTime>
  <Words>516</Words>
  <Application>Microsoft Office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Aptos</vt:lpstr>
      <vt:lpstr>Arial</vt:lpstr>
      <vt:lpstr>Cambria Math</vt:lpstr>
      <vt:lpstr>Times New Roman</vt:lpstr>
      <vt:lpstr>Office 테마</vt:lpstr>
      <vt:lpstr>Distilling Vision-Language Models on Millions of Videos</vt:lpstr>
      <vt:lpstr>Paper</vt:lpstr>
      <vt:lpstr>Problem</vt:lpstr>
      <vt:lpstr>Problem</vt:lpstr>
      <vt:lpstr>Concept</vt:lpstr>
      <vt:lpstr>Concept</vt:lpstr>
      <vt:lpstr>Details</vt:lpstr>
      <vt:lpstr>Video Adaptation</vt:lpstr>
      <vt:lpstr>Language Adaptation</vt:lpstr>
      <vt:lpstr>Language Adaptation</vt:lpstr>
      <vt:lpstr>Experiment</vt:lpstr>
      <vt:lpstr>Results</vt:lpstr>
      <vt:lpstr>Results</vt:lpstr>
      <vt:lpstr>Results</vt:lpstr>
      <vt:lpstr>Results</vt:lpstr>
      <vt:lpstr>Ablation Study</vt:lpstr>
      <vt:lpstr>Ablation Study</vt:lpstr>
      <vt:lpstr>Takeaway</vt:lpstr>
      <vt:lpstr>Thoughts</vt:lpstr>
      <vt:lpstr>Curiosity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김승환</cp:lastModifiedBy>
  <cp:revision>578</cp:revision>
  <dcterms:created xsi:type="dcterms:W3CDTF">2023-01-19T17:39:48Z</dcterms:created>
  <dcterms:modified xsi:type="dcterms:W3CDTF">2025-05-19T21:38:12Z</dcterms:modified>
</cp:coreProperties>
</file>