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65957-2FBB-A625-700B-C006073C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 reading currently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0E8E3-2339-B53D-D664-182B1206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Wipf, David. "Marginalization is not marginal: no bad VAE local minima when learning optimal sparse representations." International Conference on Machine Learning. PMLR, 2023.</a:t>
            </a:r>
          </a:p>
          <a:p>
            <a:r>
              <a:rPr lang="en-US" altLang="ko-KR" dirty="0"/>
              <a:t>Saying “VAE, that is linear and have full-covariance matrix, is sufficient to recover the optimal latent representation”</a:t>
            </a:r>
          </a:p>
        </p:txBody>
      </p:sp>
    </p:spTree>
    <p:extLst>
      <p:ext uri="{BB962C8B-B14F-4D97-AF65-F5344CB8AC3E}">
        <p14:creationId xmlns:p14="http://schemas.microsoft.com/office/powerpoint/2010/main" val="384847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Would it be worth writing it to paper (without completely replacing it)?</a:t>
            </a:r>
          </a:p>
          <a:p>
            <a:r>
              <a:rPr lang="en-US" altLang="ko-KR" dirty="0"/>
              <a:t>It seems vague, so I put it aside for now</a:t>
            </a:r>
          </a:p>
          <a:p>
            <a:r>
              <a:rPr lang="en-US" altLang="ko-KR" dirty="0"/>
              <a:t>Studying VAE and Mamba currently</a:t>
            </a:r>
          </a:p>
          <a:p>
            <a:endParaRPr lang="en-US" altLang="ko-KR" dirty="0"/>
          </a:p>
          <a:p>
            <a:r>
              <a:rPr lang="en-US" altLang="ko-KR" dirty="0"/>
              <a:t>In particular, Mamba is very interesting architecture and gives me a lot of ideas to apply to computer vision</a:t>
            </a:r>
          </a:p>
          <a:p>
            <a:r>
              <a:rPr lang="en-US" altLang="ko-KR" dirty="0"/>
              <a:t>However, I am scared to give it my all</a:t>
            </a:r>
          </a:p>
          <a:p>
            <a:r>
              <a:rPr lang="en-US" altLang="ko-KR" dirty="0"/>
              <a:t>because it is one of the most popular topic recently,</a:t>
            </a:r>
          </a:p>
          <a:p>
            <a:r>
              <a:rPr lang="en-US" altLang="ko-KR" dirty="0"/>
              <a:t>and it is totally different from the topics I have studied before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6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65957-2FBB-A625-700B-C006073C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 reading currently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0E8E3-2339-B53D-D664-182B1206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 have read it before</a:t>
            </a:r>
          </a:p>
          <a:p>
            <a:r>
              <a:rPr lang="en-US" altLang="ko-KR" dirty="0"/>
              <a:t>but I simply took it to “The expressive power of the encoder is more important than the decoder”</a:t>
            </a:r>
          </a:p>
          <a:p>
            <a:endParaRPr lang="en-US" altLang="ko-KR" dirty="0"/>
          </a:p>
          <a:p>
            <a:r>
              <a:rPr lang="en-US" altLang="ko-KR" dirty="0"/>
              <a:t>It is a (relatively) recent paper, and it is similar to my perspective</a:t>
            </a:r>
          </a:p>
          <a:p>
            <a:r>
              <a:rPr lang="en-US" altLang="ko-KR" dirty="0"/>
              <a:t>So I am reading it closely to get some intuition for new idea</a:t>
            </a:r>
          </a:p>
          <a:p>
            <a:r>
              <a:rPr lang="en-US" altLang="ko-KR" dirty="0"/>
              <a:t>I am looking at everything from background to proof</a:t>
            </a:r>
          </a:p>
        </p:txBody>
      </p:sp>
    </p:spTree>
    <p:extLst>
      <p:ext uri="{BB962C8B-B14F-4D97-AF65-F5344CB8AC3E}">
        <p14:creationId xmlns:p14="http://schemas.microsoft.com/office/powerpoint/2010/main" val="117945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Side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Fracturing mesh (in Capstone Design 2023)</a:t>
            </a:r>
          </a:p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7479B4-AD1E-6D36-92CE-2E010A65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56" y="2539549"/>
            <a:ext cx="7423688" cy="363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5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commonly used method is heuristic clustering</a:t>
            </a:r>
          </a:p>
          <a:p>
            <a:r>
              <a:rPr lang="en-US" altLang="ko-KR" dirty="0"/>
              <a:t>So there are quality limitations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3F5331-A56B-FB78-ABF5-9F9F6A0A9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07" y="2584364"/>
            <a:ext cx="5109193" cy="378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94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the aid of deep clustering model,</a:t>
            </a:r>
          </a:p>
          <a:p>
            <a:r>
              <a:rPr lang="en-US" altLang="ko-KR" dirty="0"/>
              <a:t>more realistic mesh breaking is achieved</a:t>
            </a:r>
          </a:p>
          <a:p>
            <a:endParaRPr lang="en-US" altLang="ko-KR" dirty="0"/>
          </a:p>
          <a:p>
            <a:r>
              <a:rPr lang="en-US" altLang="ko-KR" dirty="0"/>
              <a:t>It is not outstanding</a:t>
            </a:r>
          </a:p>
          <a:p>
            <a:r>
              <a:rPr lang="en-US" altLang="ko-KR" dirty="0"/>
              <a:t>But the approach is odd (or unique, put it nicely) and easy to visualize</a:t>
            </a:r>
          </a:p>
          <a:p>
            <a:r>
              <a:rPr lang="en-US" altLang="ko-KR" dirty="0"/>
              <a:t>So I think it would be fine as a two-page poster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49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limitations (need to be addressed)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is just a simple clustering model</a:t>
            </a:r>
          </a:p>
          <a:p>
            <a:r>
              <a:rPr lang="en-US" altLang="ko-KR" dirty="0"/>
              <a:t>Possible solutions: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The shape of the break changes depending on the size and direction of the force</a:t>
            </a:r>
          </a:p>
          <a:p>
            <a:pPr marL="457200" lvl="1" indent="0">
              <a:buNone/>
            </a:pPr>
            <a:r>
              <a:rPr lang="en-US" altLang="ko-KR" i="1" dirty="0"/>
              <a:t>It would require a lot of domain knowledge, to create dataset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Or at least break differently each time by a generative model</a:t>
            </a:r>
          </a:p>
          <a:p>
            <a:pPr marL="457200" lvl="1" indent="0">
              <a:buNone/>
            </a:pPr>
            <a:r>
              <a:rPr lang="en-US" altLang="ko-KR" i="1" dirty="0"/>
              <a:t>The model capacity must be large, to be a generative model</a:t>
            </a:r>
          </a:p>
        </p:txBody>
      </p:sp>
    </p:spTree>
    <p:extLst>
      <p:ext uri="{BB962C8B-B14F-4D97-AF65-F5344CB8AC3E}">
        <p14:creationId xmlns:p14="http://schemas.microsoft.com/office/powerpoint/2010/main" val="164053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69836-D5C0-E514-3EB0-0B0EA85D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limitations (need to be addressed)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770C7-18B4-C366-1111-0B771BEA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Before clustering, I need to divide it into small pieces</a:t>
            </a:r>
          </a:p>
          <a:p>
            <a:r>
              <a:rPr lang="en-US" altLang="ko-KR" dirty="0"/>
              <a:t>During Capstone, the mesh was converted to a tetrahedral structure, but the quality was poor due to conversion error</a:t>
            </a:r>
          </a:p>
          <a:p>
            <a:r>
              <a:rPr lang="en-US" altLang="ko-KR" dirty="0"/>
              <a:t>Solution: Create a 3D Voronoi diagram</a:t>
            </a:r>
          </a:p>
          <a:p>
            <a:r>
              <a:rPr lang="en-US" altLang="ko-KR" dirty="0"/>
              <a:t>I cannot find any good code, so I have to study it myself and code…</a:t>
            </a:r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92026D-DF22-B253-0F0F-6835E0B8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94" y="4634477"/>
            <a:ext cx="3966411" cy="19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9436CD8-AFB7-4749-F615-D8209EBAF622}"/>
              </a:ext>
            </a:extLst>
          </p:cNvPr>
          <p:cNvSpPr/>
          <p:nvPr/>
        </p:nvSpPr>
        <p:spPr>
          <a:xfrm>
            <a:off x="6577129" y="4604278"/>
            <a:ext cx="545566" cy="5430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DA8DC-6F3A-69FF-89D1-009598E724A0}"/>
              </a:ext>
            </a:extLst>
          </p:cNvPr>
          <p:cNvSpPr txBox="1"/>
          <p:nvPr/>
        </p:nvSpPr>
        <p:spPr>
          <a:xfrm>
            <a:off x="6262941" y="4219847"/>
            <a:ext cx="29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surface quality is poor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7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69836-D5C0-E514-3EB0-0B0EA85D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limitations (need to be addressed)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770C7-18B4-C366-1111-0B771BEA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Even pieces that did not fit together formed the same cluster</a:t>
            </a:r>
          </a:p>
          <a:p>
            <a:r>
              <a:rPr lang="en-US" altLang="ko-KR" dirty="0"/>
              <a:t>During Capstone, I just did post-processing (it is very easy but slow)</a:t>
            </a:r>
          </a:p>
          <a:p>
            <a:r>
              <a:rPr lang="en-US" altLang="ko-KR" dirty="0"/>
              <a:t>Solution: a loss for distance on mesh or some kind of meeting metric?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29F0D7-0AE6-0B05-96E5-81950019F270}"/>
              </a:ext>
            </a:extLst>
          </p:cNvPr>
          <p:cNvSpPr/>
          <p:nvPr/>
        </p:nvSpPr>
        <p:spPr>
          <a:xfrm>
            <a:off x="4261607" y="4228052"/>
            <a:ext cx="578840" cy="578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1A19E7-45EC-F6C4-2D5E-93EA3B8EEE18}"/>
              </a:ext>
            </a:extLst>
          </p:cNvPr>
          <p:cNvSpPr/>
          <p:nvPr/>
        </p:nvSpPr>
        <p:spPr>
          <a:xfrm>
            <a:off x="4840447" y="4228052"/>
            <a:ext cx="578840" cy="578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321600-2722-740D-439E-7B9F56C71E49}"/>
              </a:ext>
            </a:extLst>
          </p:cNvPr>
          <p:cNvSpPr/>
          <p:nvPr/>
        </p:nvSpPr>
        <p:spPr>
          <a:xfrm>
            <a:off x="5419287" y="4228052"/>
            <a:ext cx="578840" cy="5788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93E792-9B88-59C0-5CB8-D71AE1ECE130}"/>
              </a:ext>
            </a:extLst>
          </p:cNvPr>
          <p:cNvSpPr/>
          <p:nvPr/>
        </p:nvSpPr>
        <p:spPr>
          <a:xfrm>
            <a:off x="5998127" y="4228052"/>
            <a:ext cx="578840" cy="578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90AFD7-0B0F-E9A3-DC12-592092684685}"/>
              </a:ext>
            </a:extLst>
          </p:cNvPr>
          <p:cNvCxnSpPr>
            <a:cxnSpLocks/>
          </p:cNvCxnSpPr>
          <p:nvPr/>
        </p:nvCxnSpPr>
        <p:spPr>
          <a:xfrm flipH="1" flipV="1">
            <a:off x="5209563" y="4806892"/>
            <a:ext cx="499144" cy="4530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5051E1-349F-D348-73B8-083B7C219B3C}"/>
              </a:ext>
            </a:extLst>
          </p:cNvPr>
          <p:cNvCxnSpPr>
            <a:cxnSpLocks/>
          </p:cNvCxnSpPr>
          <p:nvPr/>
        </p:nvCxnSpPr>
        <p:spPr>
          <a:xfrm flipV="1">
            <a:off x="5872294" y="4882393"/>
            <a:ext cx="473278" cy="3775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3D81A0-180C-8AF1-8F76-080BF33180EE}"/>
              </a:ext>
            </a:extLst>
          </p:cNvPr>
          <p:cNvSpPr txBox="1"/>
          <p:nvPr/>
        </p:nvSpPr>
        <p:spPr>
          <a:xfrm>
            <a:off x="4467697" y="5292547"/>
            <a:ext cx="293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they are separated (in space), they can be classified into the same cluster; this is very bad!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1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limitations (need to be addressed)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Huang, </a:t>
            </a:r>
            <a:r>
              <a:rPr lang="en-US" altLang="ko-KR" dirty="0" err="1"/>
              <a:t>Yuhang</a:t>
            </a:r>
            <a:r>
              <a:rPr lang="en-US" altLang="ko-KR" dirty="0"/>
              <a:t>, and Takashi Kanai. "</a:t>
            </a:r>
            <a:r>
              <a:rPr lang="en-US" altLang="ko-KR" dirty="0" err="1"/>
              <a:t>DeepFracture</a:t>
            </a:r>
            <a:r>
              <a:rPr lang="en-US" altLang="ko-KR" dirty="0"/>
              <a:t>: A Generative Approach for Predicting Brittle Fractures." </a:t>
            </a:r>
            <a:r>
              <a:rPr lang="en-US" altLang="ko-KR" dirty="0" err="1"/>
              <a:t>arXiv</a:t>
            </a:r>
            <a:r>
              <a:rPr lang="en-US" altLang="ko-KR" dirty="0"/>
              <a:t> preprint arXiv:2310.13344 (2023).</a:t>
            </a:r>
          </a:p>
          <a:p>
            <a:r>
              <a:rPr lang="en-US" altLang="ko-KR" sz="2400" dirty="0"/>
              <a:t>The biggest problem is that the paper with good performance came out last year</a:t>
            </a:r>
          </a:p>
          <a:p>
            <a:r>
              <a:rPr lang="en-US" altLang="ko-KR" sz="2400" dirty="0"/>
              <a:t>However, it is very large, complex, and contains a lot of domain knowledge</a:t>
            </a:r>
          </a:p>
          <a:p>
            <a:r>
              <a:rPr lang="en-US" altLang="ko-KR" sz="2400" dirty="0"/>
              <a:t>My method is simple and strange, but its strength is it is end-to-end and works quite well</a:t>
            </a:r>
          </a:p>
        </p:txBody>
      </p:sp>
    </p:spTree>
    <p:extLst>
      <p:ext uri="{BB962C8B-B14F-4D97-AF65-F5344CB8AC3E}">
        <p14:creationId xmlns:p14="http://schemas.microsoft.com/office/powerpoint/2010/main" val="90302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570</Words>
  <Application>Microsoft Office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Times New Roman</vt:lpstr>
      <vt:lpstr>Office 테마</vt:lpstr>
      <vt:lpstr>Paper reading currently</vt:lpstr>
      <vt:lpstr>Paper reading currently</vt:lpstr>
      <vt:lpstr>Side Idea</vt:lpstr>
      <vt:lpstr>The problem</vt:lpstr>
      <vt:lpstr>The method</vt:lpstr>
      <vt:lpstr>The limitations (need to be addressed)</vt:lpstr>
      <vt:lpstr>The limitations (need to be addressed)</vt:lpstr>
      <vt:lpstr>The limitations (need to be addressed)</vt:lpstr>
      <vt:lpstr>The limitations (need to be addressed)</vt:lpstr>
      <vt:lpstr>Conc.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239</cp:revision>
  <dcterms:created xsi:type="dcterms:W3CDTF">2023-01-19T17:39:48Z</dcterms:created>
  <dcterms:modified xsi:type="dcterms:W3CDTF">2024-04-12T07:18:10Z</dcterms:modified>
</cp:coreProperties>
</file>