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96BF3-9C0C-9C49-7902-89887086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76F115-F4DD-BB68-DDD5-45D04BD69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98454-9372-0383-827C-C37B0F9D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63AB1-FE32-E2C7-AD0F-30F2E9DC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618B2-E602-AB78-B9B5-C242BBC9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78C18-E0CF-5D86-8993-7F5F4E26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F46CA4-9C49-B867-CCE3-02024C3C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CA8BD-049B-036B-8E2B-54FCD0B8E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C32CD-31C3-E171-EE0F-73646337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4CF4D-3E07-A5D7-5648-986FBC55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7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76D64A-CF5B-1537-0A91-9920A62A6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66568-7B56-E5F4-89BD-579E20D63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C3D01-5658-3B6A-D1D0-8031E630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017D3-3CB5-42C2-657F-C0F6A157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B9270-70A2-066D-36C1-77C79D94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3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8DAF-173A-E58C-4CF4-0EE8AE3E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871A81-8972-549F-E71B-18FBD0DC4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6D1AF-3951-3E2C-05A3-189A2B43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7E185B-CA18-D614-C196-7D905FCC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85B95E-E403-F812-94A1-143FB7F9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71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2DC25-48C4-E8C7-B10F-DAE8BB46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53CA2-0939-503E-DE77-33ED41B17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E651F-64EB-72D9-03EF-8BF6114B2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50D3B-82D8-FEE9-2095-7D7430BE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42FC7-8F1E-7798-9C3F-8D08D1DA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61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97689-1EAA-16C4-E33A-9C5D18B3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9CDF0-F623-F505-A95C-CEB0974EC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F504F-0B04-1130-52AB-F49F60A70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C6BEB-9F5C-D48B-22F0-DC496CBB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9DD4F-500D-293A-1182-6BE3144F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ABA10-8FF7-A658-2DAC-B4AF56D5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19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6A685-455E-BE16-D5AB-FC4E9E05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BF282-5BEE-3B6A-52CC-3D0E25B92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16025-A91D-F8DF-156C-0321E54F6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2CFBF4-4043-B856-30A7-CD5BAB0EC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8EBB87-93D4-6D3F-1E86-8DAC00A8B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6CE2DF-295A-07A9-F11D-B725040A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1F7AF0-D520-E147-7F72-58E369A7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B5B1FA-4DC8-0BE6-1E45-8C58CCA34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8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E7B91-942D-B0AD-B1B9-30C3D521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2819C9-8842-B687-4E28-20C37DE8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EF06B-9170-4114-E20C-04CF40F3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03A24F-5028-0093-6920-D0367E56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1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BEB93A-AD9B-BB11-DC17-F7464A62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875558-5C7B-C6DC-0A14-12C3768A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EAC9A-9CF6-67FD-5695-372DEB9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7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8FF2D-60DD-8999-9896-64ED58F7D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48F35-6A66-28FF-48B0-7E8006B48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DECA12-0E9C-3A95-061E-5E64E6C24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88605-A2D7-1EDF-22EC-DA3C1495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CA982-E29B-AA39-DE11-082A5121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8AAE4-6E43-8F50-91BF-30BAD424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63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A7701-ED5C-5933-2F2D-0FBA748F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1DDA8B-D832-ECB1-D06E-260D2BAB3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636F1-5ECF-BA0A-2F33-0D34D7611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590632-6AA4-7A6D-5889-4B54BC85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AC96C-E808-1120-EA31-1535CF0C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ACA69-11D6-79FA-95A2-1B5BCC87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39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5DE6D0-E41E-7875-4570-F8D0D97C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3DD68-845D-7577-26C9-6ECDFA5D1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1E7F2-4829-4D04-C8DD-E5C026CE6F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DB555-C996-4A2C-B52E-9E78200044D8}" type="datetimeFigureOut">
              <a:rPr lang="ko-KR" altLang="en-US" smtClean="0"/>
              <a:t>2024-08-09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DD2F1-7C88-0E61-C4B6-A4391E7CA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3A1AC-8CA4-4D3E-1B2C-FAD43D940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2FAE-D4F0-4FE0-B346-B221EA1E1D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1631-7776-8AD4-1B55-02EC3576F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SIGGRAPH Asia</a:t>
            </a:r>
            <a:br>
              <a:rPr lang="en-US" altLang="ko-KR" dirty="0"/>
            </a:br>
            <a:r>
              <a:rPr lang="en-US" altLang="ko-KR" dirty="0"/>
              <a:t>Figures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BC55B-0E64-B1F8-14EA-9ADE79D93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</a:t>
            </a:r>
            <a:r>
              <a:rPr lang="en-US" altLang="ko-KR" dirty="0" err="1"/>
              <a:t>Seunghwan</a:t>
            </a:r>
            <a:r>
              <a:rPr lang="en-US" altLang="ko-KR" dirty="0"/>
              <a:t> Kim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75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FF640-8E47-7DAE-8C04-97D266F2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1: compare with existing method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D887D7-3AAB-0A4A-E56B-771DCF9A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90" y="1987494"/>
            <a:ext cx="641122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28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A2BF4-FA2E-706E-E89F-C2D9A884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2: </a:t>
            </a:r>
            <a:r>
              <a:rPr lang="en-US" altLang="ko-KR" dirty="0" err="1"/>
              <a:t>prefractured</a:t>
            </a:r>
            <a:r>
              <a:rPr lang="en-US" altLang="ko-KR" dirty="0"/>
              <a:t> mesh generation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A60793-18D4-4D0A-E339-5F6B0B18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4ECE18-F7FA-8B95-718A-0CF35E8C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206" y="2824853"/>
            <a:ext cx="2238687" cy="180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4689C2-F02A-79C5-9589-D2F6207E0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102" y="2829757"/>
            <a:ext cx="2458779" cy="18613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3A4E6E-EFA5-CE41-B8EB-0506D984E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792" y="2824853"/>
            <a:ext cx="2460205" cy="1861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4F04D-450B-D860-EA22-0183EAAA652E}"/>
              </a:ext>
            </a:extLst>
          </p:cNvPr>
          <p:cNvSpPr txBox="1"/>
          <p:nvPr/>
        </p:nvSpPr>
        <p:spPr>
          <a:xfrm>
            <a:off x="1463916" y="4821177"/>
            <a:ext cx="225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Mesh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4F0C6-0829-F45F-6B38-0CFEE50808D4}"/>
              </a:ext>
            </a:extLst>
          </p:cNvPr>
          <p:cNvSpPr txBox="1"/>
          <p:nvPr/>
        </p:nvSpPr>
        <p:spPr>
          <a:xfrm>
            <a:off x="4796937" y="4821177"/>
            <a:ext cx="225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FC096-DBE7-2F42-9F8B-4AB8C4DC1925}"/>
              </a:ext>
            </a:extLst>
          </p:cNvPr>
          <p:cNvSpPr txBox="1"/>
          <p:nvPr/>
        </p:nvSpPr>
        <p:spPr>
          <a:xfrm>
            <a:off x="8146513" y="4821177"/>
            <a:ext cx="225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(larger pieces)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3AAC1B4-A075-3BB6-3D98-03F7E6951369}"/>
              </a:ext>
            </a:extLst>
          </p:cNvPr>
          <p:cNvCxnSpPr/>
          <p:nvPr/>
        </p:nvCxnSpPr>
        <p:spPr>
          <a:xfrm>
            <a:off x="3936274" y="3725091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743628-579B-378F-FCCE-1247D3046E76}"/>
              </a:ext>
            </a:extLst>
          </p:cNvPr>
          <p:cNvCxnSpPr/>
          <p:nvPr/>
        </p:nvCxnSpPr>
        <p:spPr>
          <a:xfrm>
            <a:off x="7188926" y="3755546"/>
            <a:ext cx="7315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A413EF-BB30-8B71-6375-3B1D65A68493}"/>
              </a:ext>
            </a:extLst>
          </p:cNvPr>
          <p:cNvSpPr txBox="1"/>
          <p:nvPr/>
        </p:nvSpPr>
        <p:spPr>
          <a:xfrm>
            <a:off x="3190124" y="2689916"/>
            <a:ext cx="225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Voronoi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C5370-7620-7E17-0428-2815291B6FB8}"/>
              </a:ext>
            </a:extLst>
          </p:cNvPr>
          <p:cNvSpPr txBox="1"/>
          <p:nvPr/>
        </p:nvSpPr>
        <p:spPr>
          <a:xfrm>
            <a:off x="6421020" y="2916320"/>
            <a:ext cx="225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88A4D91-6E15-0A79-8722-4D583B70D84E}"/>
              </a:ext>
            </a:extLst>
          </p:cNvPr>
          <p:cNvSpPr/>
          <p:nvPr/>
        </p:nvSpPr>
        <p:spPr>
          <a:xfrm>
            <a:off x="6895439" y="2861086"/>
            <a:ext cx="1307118" cy="11309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E5EE4-C6D2-1DF0-7D78-562E4E66470F}"/>
              </a:ext>
            </a:extLst>
          </p:cNvPr>
          <p:cNvSpPr txBox="1"/>
          <p:nvPr/>
        </p:nvSpPr>
        <p:spPr>
          <a:xfrm>
            <a:off x="6421020" y="2416955"/>
            <a:ext cx="2255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network replaces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FBA67-9343-7C6C-2125-9E6447CF9D75}"/>
              </a:ext>
            </a:extLst>
          </p:cNvPr>
          <p:cNvSpPr txBox="1"/>
          <p:nvPr/>
        </p:nvSpPr>
        <p:spPr>
          <a:xfrm>
            <a:off x="2113787" y="5359613"/>
            <a:ext cx="753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generation process of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prefractured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mesh. (1) The target mesh is broken into fine pieces, (2) and then they are clustered into groups (larger pieces.) Our deep neural network replaces (2) to obtain realistic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prefracutred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mesh.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6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4FF640-8E47-7DAE-8C04-97D266F2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3: showcase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E577AF-090B-BB30-9F7A-0A3950A21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713" y="2167722"/>
            <a:ext cx="7202573" cy="291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BCF151C-7BD4-C597-FB89-456E0448D1D1}"/>
              </a:ext>
            </a:extLst>
          </p:cNvPr>
          <p:cNvCxnSpPr>
            <a:cxnSpLocks/>
          </p:cNvCxnSpPr>
          <p:nvPr/>
        </p:nvCxnSpPr>
        <p:spPr>
          <a:xfrm>
            <a:off x="5543385" y="3207206"/>
            <a:ext cx="29997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2D32F9F0-8027-9A78-73AD-79D82C5F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Figure 4: network and loss modeling</a:t>
            </a:r>
            <a:endParaRPr lang="ko-KR" altLang="en-US" dirty="0"/>
          </a:p>
        </p:txBody>
      </p:sp>
      <p:pic>
        <p:nvPicPr>
          <p:cNvPr id="1026" name="Picture 2" descr="Frontiers | A Novel Elastomeric UNet for Medical Image Segmentation">
            <a:extLst>
              <a:ext uri="{FF2B5EF4-FFF2-40B4-BE49-F238E27FC236}">
                <a16:creationId xmlns:a16="http://schemas.microsoft.com/office/drawing/2014/main" id="{13A6AAC4-6AFF-DE34-C593-D7F6BDB1A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7" r="14963" b="35083"/>
          <a:stretch/>
        </p:blipFill>
        <p:spPr bwMode="auto">
          <a:xfrm>
            <a:off x="1186544" y="2431907"/>
            <a:ext cx="2801984" cy="158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E78CC98-D472-71C3-06E5-820F9EAD7513}"/>
              </a:ext>
            </a:extLst>
          </p:cNvPr>
          <p:cNvSpPr/>
          <p:nvPr/>
        </p:nvSpPr>
        <p:spPr>
          <a:xfrm>
            <a:off x="4480559" y="2431907"/>
            <a:ext cx="949234" cy="158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NxC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F7A65-2EF5-3691-F4EC-82CCA38876A2}"/>
              </a:ext>
            </a:extLst>
          </p:cNvPr>
          <p:cNvSpPr txBox="1"/>
          <p:nvPr/>
        </p:nvSpPr>
        <p:spPr>
          <a:xfrm>
            <a:off x="994955" y="4241074"/>
            <a:ext cx="280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Point Transformer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DB07F-F1C5-CE96-2926-8637B2EBF2D5}"/>
              </a:ext>
            </a:extLst>
          </p:cNvPr>
          <p:cNvSpPr txBox="1"/>
          <p:nvPr/>
        </p:nvSpPr>
        <p:spPr>
          <a:xfrm>
            <a:off x="3554185" y="4241074"/>
            <a:ext cx="280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Group membership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C4804E-BF74-8596-816B-56577EDDDD0B}"/>
              </a:ext>
            </a:extLst>
          </p:cNvPr>
          <p:cNvSpPr/>
          <p:nvPr/>
        </p:nvSpPr>
        <p:spPr>
          <a:xfrm>
            <a:off x="6026917" y="2567530"/>
            <a:ext cx="786607" cy="13119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NxC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FE181-D90E-5DD0-96B4-48B9E3C63B45}"/>
              </a:ext>
            </a:extLst>
          </p:cNvPr>
          <p:cNvSpPr/>
          <p:nvPr/>
        </p:nvSpPr>
        <p:spPr>
          <a:xfrm>
            <a:off x="6890232" y="2892472"/>
            <a:ext cx="1288160" cy="66208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)^T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3D63E9-043A-7FCB-C929-4C2798FA4AA6}"/>
              </a:ext>
            </a:extLst>
          </p:cNvPr>
          <p:cNvSpPr/>
          <p:nvPr/>
        </p:nvSpPr>
        <p:spPr>
          <a:xfrm>
            <a:off x="8656701" y="2309988"/>
            <a:ext cx="1808689" cy="18270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NxN</a:t>
            </a:r>
            <a:endParaRPr lang="en-US" altLang="ko-K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7736DEE-20D4-F441-1972-A46EE41B1423}"/>
              </a:ext>
            </a:extLst>
          </p:cNvPr>
          <p:cNvCxnSpPr>
            <a:stCxn id="1026" idx="3"/>
          </p:cNvCxnSpPr>
          <p:nvPr/>
        </p:nvCxnSpPr>
        <p:spPr>
          <a:xfrm flipV="1">
            <a:off x="3988528" y="3223516"/>
            <a:ext cx="38317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6AFC1B-CFD8-3C77-7D08-833585794886}"/>
              </a:ext>
            </a:extLst>
          </p:cNvPr>
          <p:cNvSpPr txBox="1"/>
          <p:nvPr/>
        </p:nvSpPr>
        <p:spPr>
          <a:xfrm>
            <a:off x="8160053" y="4243646"/>
            <a:ext cx="280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Pairwise group identity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B0BF9D-458E-5CAB-82B5-3CC4E1CB526E}"/>
              </a:ext>
            </a:extLst>
          </p:cNvPr>
          <p:cNvSpPr txBox="1"/>
          <p:nvPr/>
        </p:nvSpPr>
        <p:spPr>
          <a:xfrm>
            <a:off x="2113787" y="5359613"/>
            <a:ext cx="7535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network architecture. (1) We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 Transformer [1] as a backbone. (2) We define the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output as the probability that each point in N belongs to each group in C. (3) Matrix multiplication of (2) derives pairwise group identity, which provides permutation-invariant loss to group.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07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7F0A8-FB6D-0525-1047-C1A40508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959C4-E819-FA24-B8D5-BA015F6B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no metrics to show numerically in the experiments</a:t>
            </a:r>
          </a:p>
          <a:p>
            <a:r>
              <a:rPr lang="en-US" altLang="ko-KR" dirty="0"/>
              <a:t>Because it is impossible to calculate general segmentation measures</a:t>
            </a:r>
          </a:p>
          <a:p>
            <a:r>
              <a:rPr lang="en-US" altLang="ko-KR" dirty="0"/>
              <a:t>Should I just show a bunch of showcases?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70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0A75-5D85-A261-2262-3849C174B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/>
              <a:t>Others?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11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FD1631-7776-8AD4-1B55-02EC3576F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 for listening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BC55B-0E64-B1F8-14EA-9ADE79D93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</a:t>
            </a:r>
            <a:r>
              <a:rPr lang="en-US" altLang="ko-KR" dirty="0" err="1"/>
              <a:t>Seunghwan</a:t>
            </a:r>
            <a:r>
              <a:rPr lang="en-US" altLang="ko-KR" dirty="0"/>
              <a:t> Kim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547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242</Words>
  <Application>Microsoft Office PowerPoint</Application>
  <PresentationFormat>와이드스크린</PresentationFormat>
  <Paragraphs>31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SIGGRAPH Asia Figures</vt:lpstr>
      <vt:lpstr>Figure 1: compare with existing method</vt:lpstr>
      <vt:lpstr>Figure 2: prefractured mesh generation</vt:lpstr>
      <vt:lpstr>Figure 3: showcase</vt:lpstr>
      <vt:lpstr>Figure 4: network and loss modeling</vt:lpstr>
      <vt:lpstr>Writing</vt:lpstr>
      <vt:lpstr>Others?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승환</dc:creator>
  <cp:lastModifiedBy>김 승환</cp:lastModifiedBy>
  <cp:revision>8</cp:revision>
  <dcterms:created xsi:type="dcterms:W3CDTF">2024-08-08T21:19:23Z</dcterms:created>
  <dcterms:modified xsi:type="dcterms:W3CDTF">2024-08-08T21:57:54Z</dcterms:modified>
</cp:coreProperties>
</file>