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sufficiently complex latent distribution</a:t>
            </a:r>
          </a:p>
          <a:p>
            <a:endParaRPr lang="en-US" altLang="ko-KR" dirty="0"/>
          </a:p>
          <a:p>
            <a:r>
              <a:rPr lang="en-US" altLang="ko-KR" dirty="0"/>
              <a:t>Possible Solution:</a:t>
            </a:r>
          </a:p>
          <a:p>
            <a:pPr marL="0" indent="0">
              <a:buNone/>
            </a:pPr>
            <a:r>
              <a:rPr lang="en-US" altLang="ko-KR" dirty="0"/>
              <a:t>1. Strengthens the encoder</a:t>
            </a:r>
          </a:p>
          <a:p>
            <a:pPr lvl="1"/>
            <a:r>
              <a:rPr lang="en-US" altLang="ko-KR" dirty="0"/>
              <a:t>Is something more possible than using full covariance?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2. Enhance sampling (like LDM)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Assuming the decoder is just fine!!!</a:t>
            </a:r>
          </a:p>
        </p:txBody>
      </p:sp>
    </p:spTree>
    <p:extLst>
      <p:ext uri="{BB962C8B-B14F-4D97-AF65-F5344CB8AC3E}">
        <p14:creationId xmlns:p14="http://schemas.microsoft.com/office/powerpoint/2010/main" val="49460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State &amp; Seminar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Hyunsoo</a:t>
            </a:r>
            <a:r>
              <a:rPr lang="en-US" altLang="ko-KR" dirty="0"/>
              <a:t> is having difficulty using the old LIDVAE/ILLIDVAE code, so I am trying to rewrite it with </a:t>
            </a:r>
            <a:r>
              <a:rPr lang="en-US" altLang="ko-KR" dirty="0" err="1"/>
              <a:t>pytorch</a:t>
            </a:r>
            <a:r>
              <a:rPr lang="en-US" altLang="ko-KR" dirty="0"/>
              <a:t> to help him</a:t>
            </a:r>
          </a:p>
          <a:p>
            <a:endParaRPr lang="en-US" altLang="ko-KR" dirty="0"/>
          </a:p>
          <a:p>
            <a:r>
              <a:rPr lang="en-US" altLang="ko-KR" dirty="0"/>
              <a:t>Will the canceled lab seminar be held again soon?</a:t>
            </a:r>
          </a:p>
          <a:p>
            <a:r>
              <a:rPr lang="en-US" altLang="ko-KR" dirty="0"/>
              <a:t>The seminar topic will be studying Mamba from beginning to end</a:t>
            </a:r>
          </a:p>
        </p:txBody>
      </p:sp>
    </p:spTree>
    <p:extLst>
      <p:ext uri="{BB962C8B-B14F-4D97-AF65-F5344CB8AC3E}">
        <p14:creationId xmlns:p14="http://schemas.microsoft.com/office/powerpoint/2010/main" val="21377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of 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Generation of VAE relies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produce an ideal latent dist.</a:t>
                </a:r>
              </a:p>
              <a:p>
                <a:r>
                  <a:rPr lang="en-US" altLang="ko-KR" dirty="0"/>
                  <a:t>An ideal latent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distribution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=∫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?</a:t>
                </a:r>
              </a:p>
              <a:p>
                <a:r>
                  <a:rPr lang="en-US" altLang="ko-KR" dirty="0"/>
                  <a:t>But vanilla VAE only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6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Posterior Collapse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by some good optimization?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ko-KR" dirty="0"/>
                  <a:t> (latent non-identifiability; Wang et al.)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(posterior collapse)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Practically, sampling and recons are mediocre in balance with MSE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 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Practically, sampling and recons are mediocre in balance with MSE</a:t>
                </a:r>
              </a:p>
              <a:p>
                <a:r>
                  <a:rPr lang="en-US" altLang="ko-KR" dirty="0"/>
                  <a:t>Therefore, in VAE ideal sampling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unfeasible</a:t>
                </a:r>
              </a:p>
              <a:p>
                <a:r>
                  <a:rPr lang="en-US" altLang="ko-KR" dirty="0"/>
                  <a:t>VAE is treated as just Regularized AE </a:t>
                </a:r>
                <a:r>
                  <a:rPr lang="ko-KR" altLang="en-US" dirty="0"/>
                  <a:t>😭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There are generally two types of VAEs that perform well: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1. Almost not a VAE (e.g., VQ-VAE)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2. Resolve sampling (e.g., VAE with </a:t>
                </a:r>
                <a:r>
                  <a:rPr lang="en-US" altLang="ko-KR" dirty="0" err="1"/>
                  <a:t>vamprior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LDM works well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How do we produce a perfect sampling?</a:t>
                </a:r>
              </a:p>
              <a:p>
                <a:r>
                  <a:rPr lang="en-US" altLang="ko-KR" dirty="0"/>
                  <a:t>This again becomes a problem of mapping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need a generative model</a:t>
                </a:r>
              </a:p>
              <a:p>
                <a:r>
                  <a:rPr lang="en-US" altLang="ko-KR" dirty="0"/>
                  <a:t>Among them, if we try Diffusion, which is at the top these days</a:t>
                </a:r>
              </a:p>
              <a:p>
                <a:r>
                  <a:rPr lang="en-US" altLang="ko-KR" dirty="0"/>
                  <a:t>It will be LDM</a:t>
                </a:r>
              </a:p>
              <a:p>
                <a:r>
                  <a:rPr lang="en-US" altLang="ko-KR" dirty="0"/>
                  <a:t>We would get computational benefits over just using diffusion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Possibility of regularized 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However, the performance of LDM depends on the distribution created by the outer regularized AE</a:t>
            </a:r>
          </a:p>
          <a:p>
            <a:r>
              <a:rPr lang="en-US" altLang="ko-KR" dirty="0"/>
              <a:t>This means that AE alone can achieve excellent performance if we sample well</a:t>
            </a:r>
          </a:p>
        </p:txBody>
      </p:sp>
    </p:spTree>
    <p:extLst>
      <p:ext uri="{BB962C8B-B14F-4D97-AF65-F5344CB8AC3E}">
        <p14:creationId xmlns:p14="http://schemas.microsoft.com/office/powerpoint/2010/main" val="317830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Possibility of regularized (V)AE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Anyway, I am planning to conduct a sampling study based on VAE</a:t>
                </a:r>
              </a:p>
              <a:p>
                <a:r>
                  <a:rPr lang="en-US" altLang="ko-KR" dirty="0"/>
                  <a:t>In theory, VAE produces a better distribution compared to AE (Wipf et al.)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 am thinking of two things</a:t>
                </a:r>
              </a:p>
              <a:p>
                <a:r>
                  <a:rPr lang="en-US" altLang="ko-KR" dirty="0"/>
                  <a:t>The sum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relatively simple and only requires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so there is no need for a generation model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1. Study how to sample from a very large GMM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2.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itself to be an easy-to-sample distribution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VAE is known to (unintentionally) result in each channel obtaining an independent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There is also a field of latent disentanglement research that investigates it</a:t>
                </a:r>
              </a:p>
              <a:p>
                <a:r>
                  <a:rPr lang="en-US" altLang="ko-KR" dirty="0"/>
                  <a:t>So, Q: would channel-independent/disentangled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make it possible to sample each channel separately?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7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Fracture Deadline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Siggraph</a:t>
            </a:r>
            <a:r>
              <a:rPr lang="en-US" altLang="ko-KR" dirty="0"/>
              <a:t> Asia 2024 Poster (11, Aug, 2024)</a:t>
            </a:r>
          </a:p>
          <a:p>
            <a:r>
              <a:rPr lang="en-US" altLang="ko-KR" dirty="0" err="1"/>
              <a:t>Eurographics</a:t>
            </a:r>
            <a:r>
              <a:rPr lang="en-US" altLang="ko-KR" dirty="0"/>
              <a:t> 2024 Poster (Feb, 2024)</a:t>
            </a:r>
          </a:p>
          <a:p>
            <a:pPr lvl="1"/>
            <a:r>
              <a:rPr lang="en-US" altLang="ko-KR" dirty="0"/>
              <a:t>Probably 2025’s is probably next February?</a:t>
            </a:r>
          </a:p>
          <a:p>
            <a:endParaRPr lang="en-US" altLang="ko-K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7867C2-208A-F315-2D5A-A8260F36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07" y="3425863"/>
            <a:ext cx="5890185" cy="28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552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Office 테마</vt:lpstr>
      <vt:lpstr>VAE Claim</vt:lpstr>
      <vt:lpstr>Sampling of VAE</vt:lpstr>
      <vt:lpstr>Posterior Collapse</vt:lpstr>
      <vt:lpstr>Practical VAE</vt:lpstr>
      <vt:lpstr>Why LDM works well</vt:lpstr>
      <vt:lpstr>Possibility of regularized AE</vt:lpstr>
      <vt:lpstr>Possibility of regularized (V)AE</vt:lpstr>
      <vt:lpstr>Discussion</vt:lpstr>
      <vt:lpstr>Fracture Deadline</vt:lpstr>
      <vt:lpstr>Current State &amp; Seminar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280</cp:revision>
  <dcterms:created xsi:type="dcterms:W3CDTF">2023-01-19T17:39:48Z</dcterms:created>
  <dcterms:modified xsi:type="dcterms:W3CDTF">2024-05-02T14:12:52Z</dcterms:modified>
</cp:coreProperties>
</file>