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843D9-BBE1-666A-684E-95A5B3239B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862590-7793-E4DC-9848-D70C57902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B5594-B36F-550C-87AA-872D160B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DF123-83AF-B827-F60D-F07C3431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D8016-B96A-EA99-8CA4-2F07CB35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4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5BE68-DACB-517B-3599-DEA0857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12748-1AFA-BCD3-2832-DBC0E015E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B65E9-6AA9-EA17-BAA6-E2879984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07831-DE17-1D7C-798E-71E628A6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E0FA4-F72C-A75A-3309-34C725BD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0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3F05D-9D7F-0113-A82F-B9933690A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68516-4C05-0C13-7E89-B7818AA4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97CB8-660C-2EC4-45A1-F733832E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62C1-191F-FBBB-783F-30323705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CC41C-E7FB-5CD5-F05E-F9A0123B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3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41846-A3C4-66BE-C19B-426B1493C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err="1"/>
              <a:t>Titl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C5572-D860-474C-3FA5-5E30E8F3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DAD4A-25E5-4A46-10C7-7DC6F9AF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01BD3-8305-43B3-9923-257FBF17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44BB-CE6C-823A-1547-82331277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3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01690-CD05-4B40-37BD-737F6C4B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24CA2-E3AC-3DB7-5EA0-BCCFBFD7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75187-6338-EB7F-84C2-A8DFDBA5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116DC-C2D2-17FD-0670-4018A04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D9505-77F3-973A-4A77-407A7D10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2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1688-7777-D341-8BE2-B080030C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6C86A-D334-9460-D672-B469FF474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EF012F-B037-6BC0-DCEC-41C4F997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74B44-9A1F-1A00-7071-B7A0D8F9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D2EE9-C27C-2D74-C73E-A37EEB3C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C3845-FA21-6B62-D010-5AFE32EA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5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A7400-0404-7A85-2E7E-032869E1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737AF-1D5B-C0D9-87FA-4C1B726F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A33EE-9A1D-AB71-3288-76B57DFA9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53D09D-7D5A-ABE8-DE38-113722A78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4B54F-E9B1-D2C4-EC9A-A7DC1D458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08A019-7B32-D688-0429-54BDB5A9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1D7954-2837-A14F-9B6C-076BD5F2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908F5-F72E-9604-D306-DD32A042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1B86-EBE2-0F57-090C-C31ACA79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7053E8-F883-E4FE-AE74-EAD091EE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C7B020-F6E2-6C53-D638-67BAA47B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64D6A-08B3-7E5C-D2B6-F9A83DBD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9B6784-24C4-FD43-CC24-A65B3BF3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8DAE8-9990-66D8-F5E0-00F83A6E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4574D-AE4B-6ACA-30E6-5BEF9C38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096AC-8778-2324-A216-02EA2B76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6749C-BFA7-E361-D0A8-12DF99A3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FB7CF-8E79-4D8C-1C94-05BCE7C60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CADF7-23A1-E5F4-CC89-52E73F54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85F17-A3BF-7343-5350-697CE9FB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DA9AE-1B19-89FA-ADAD-7F7E345E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D8925-5F77-79D9-978F-933303C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858C2-0CBE-DB93-826B-B8F0A60A0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916A2-7F4C-4213-A59D-9A6AC9D24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7B87D-17FA-2955-5560-AF994A7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5E172-8C53-896B-03D0-18189115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A806D-5830-CB0B-19AE-8BC7CE3A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68E3F1-AC57-A1DB-19D3-B33ADE93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D850F-97E2-EFEC-FA26-4E7BB682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08438-D9C2-83FB-7F99-A83A8D6C8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195A-05C2-4574-9B7F-0324A4B1A207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7D593-7453-216C-9AD2-F38172F8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A6965-E14F-BC2D-ED1F-9D4D0E79E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VAE Claim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5AF0-7A61-31D1-CDEE-234A4392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Make sufficiently complex latent distribution</a:t>
            </a:r>
          </a:p>
          <a:p>
            <a:endParaRPr lang="en-US" altLang="ko-KR" dirty="0"/>
          </a:p>
          <a:p>
            <a:r>
              <a:rPr lang="en-US" altLang="ko-KR" dirty="0"/>
              <a:t>Possible Solution:</a:t>
            </a:r>
          </a:p>
          <a:p>
            <a:pPr marL="0" indent="0">
              <a:buNone/>
            </a:pPr>
            <a:r>
              <a:rPr lang="en-US" altLang="ko-KR" dirty="0"/>
              <a:t>1. Strengthens the encoder</a:t>
            </a:r>
          </a:p>
          <a:p>
            <a:pPr lvl="1"/>
            <a:r>
              <a:rPr lang="en-US" altLang="ko-KR" dirty="0"/>
              <a:t>Is something more possible than using full covariance?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2. Enhance sampling (like LDM)</a:t>
            </a:r>
          </a:p>
          <a:p>
            <a:pPr marL="0" indent="0">
              <a:buNone/>
            </a:pPr>
            <a:endParaRPr lang="en-US" altLang="ko-KR" i="1" dirty="0"/>
          </a:p>
          <a:p>
            <a:pPr marL="0" indent="0">
              <a:buNone/>
            </a:pPr>
            <a:r>
              <a:rPr lang="en-US" altLang="ko-KR" i="1" dirty="0"/>
              <a:t>Assuming the decoder is just fine!!!</a:t>
            </a:r>
          </a:p>
        </p:txBody>
      </p:sp>
    </p:spTree>
    <p:extLst>
      <p:ext uri="{BB962C8B-B14F-4D97-AF65-F5344CB8AC3E}">
        <p14:creationId xmlns:p14="http://schemas.microsoft.com/office/powerpoint/2010/main" val="49460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State &amp; Seminar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5AF0-7A61-31D1-CDEE-234A4392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Hyunsoo</a:t>
            </a:r>
            <a:r>
              <a:rPr lang="en-US" altLang="ko-KR" dirty="0"/>
              <a:t> is having difficulty using the old LIDVAE/ILLIDVAE code, so I am trying to rewrite it with </a:t>
            </a:r>
            <a:r>
              <a:rPr lang="en-US" altLang="ko-KR" dirty="0" err="1"/>
              <a:t>pytorch</a:t>
            </a:r>
            <a:r>
              <a:rPr lang="en-US" altLang="ko-KR" dirty="0"/>
              <a:t> to help him</a:t>
            </a:r>
          </a:p>
          <a:p>
            <a:endParaRPr lang="en-US" altLang="ko-KR" dirty="0"/>
          </a:p>
          <a:p>
            <a:r>
              <a:rPr lang="en-US" altLang="ko-KR" dirty="0"/>
              <a:t>Will the canceled lab seminar </a:t>
            </a:r>
            <a:r>
              <a:rPr lang="en-US" altLang="ko-KR"/>
              <a:t>be held soon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The seminar topic will be studying Mamba from beginning to end</a:t>
            </a:r>
          </a:p>
        </p:txBody>
      </p:sp>
    </p:spTree>
    <p:extLst>
      <p:ext uri="{BB962C8B-B14F-4D97-AF65-F5344CB8AC3E}">
        <p14:creationId xmlns:p14="http://schemas.microsoft.com/office/powerpoint/2010/main" val="213776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Sampling of VAE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D55AF0-7A61-31D1-CDEE-234A43920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Generation of VAE relies 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to produce an ideal latent dist.</a:t>
                </a:r>
              </a:p>
              <a:p>
                <a:r>
                  <a:rPr lang="en-US" altLang="ko-KR" dirty="0"/>
                  <a:t>An ideal latent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distribution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=∫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?</a:t>
                </a:r>
              </a:p>
              <a:p>
                <a:r>
                  <a:rPr lang="en-US" altLang="ko-KR" dirty="0"/>
                  <a:t>But vanilla VAE only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D55AF0-7A61-31D1-CDEE-234A43920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66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Posterior Collapse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D55AF0-7A61-31D1-CDEE-234A43920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What happens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/>
                  <a:t> by some good optimization?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altLang="ko-KR" dirty="0"/>
                  <a:t> (latent non-identifiability; Wang et al.)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(posterior </a:t>
                </a:r>
                <a:r>
                  <a:rPr lang="en-US" altLang="ko-KR"/>
                  <a:t>collapse)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D55AF0-7A61-31D1-CDEE-234A43920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33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Practical VAE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D55AF0-7A61-31D1-CDEE-234A43920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Practically, sampling and recons are mediocre in balance with MSE</a:t>
                </a:r>
              </a:p>
              <a:p>
                <a:r>
                  <a:rPr lang="en-US" altLang="ko-KR" dirty="0"/>
                  <a:t>Therefore, in VAE ideal sampling 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unfeasible</a:t>
                </a:r>
              </a:p>
              <a:p>
                <a:r>
                  <a:rPr lang="en-US" altLang="ko-KR" dirty="0"/>
                  <a:t>VAE is treated </a:t>
                </a:r>
                <a:r>
                  <a:rPr lang="en-US" altLang="ko-KR"/>
                  <a:t>as one</a:t>
                </a:r>
                <a:r>
                  <a:rPr lang="ko-KR" altLang="en-US"/>
                  <a:t> </a:t>
                </a:r>
                <a:r>
                  <a:rPr lang="en-US" altLang="ko-KR"/>
                  <a:t>of </a:t>
                </a:r>
                <a:r>
                  <a:rPr lang="en-US" altLang="ko-KR" dirty="0"/>
                  <a:t>Regularized AE </a:t>
                </a:r>
                <a:r>
                  <a:rPr lang="ko-KR" altLang="en-US" dirty="0"/>
                  <a:t>😭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There are generally two types of VAEs that perform well: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1. Almost not a VAE (e.g., VQ-VAE)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2. Resolve sampling (e.g., VAE with </a:t>
                </a:r>
                <a:r>
                  <a:rPr lang="en-US" altLang="ko-KR" dirty="0" err="1"/>
                  <a:t>vamprior</a:t>
                </a:r>
                <a:r>
                  <a:rPr lang="en-US" altLang="ko-KR" dirty="0"/>
                  <a:t>)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D55AF0-7A61-31D1-CDEE-234A43920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69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Why LDM works well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D55AF0-7A61-31D1-CDEE-234A43920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How do we produce a perfect sampling?</a:t>
                </a:r>
              </a:p>
              <a:p>
                <a:r>
                  <a:rPr lang="en-US" altLang="ko-KR" dirty="0"/>
                  <a:t>This again becomes a problem of mapping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We need a generative model</a:t>
                </a:r>
              </a:p>
              <a:p>
                <a:r>
                  <a:rPr lang="en-US" altLang="ko-KR" dirty="0"/>
                  <a:t>Among them, if we try Diffusion, which is at the top these days</a:t>
                </a:r>
              </a:p>
              <a:p>
                <a:r>
                  <a:rPr lang="en-US" altLang="ko-KR" dirty="0"/>
                  <a:t>It will be LDM</a:t>
                </a:r>
              </a:p>
              <a:p>
                <a:r>
                  <a:rPr lang="en-US" altLang="ko-KR"/>
                  <a:t>Which gets </a:t>
                </a:r>
                <a:r>
                  <a:rPr lang="en-US" altLang="ko-KR" dirty="0"/>
                  <a:t>computational benefits over just using diffusion 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D55AF0-7A61-31D1-CDEE-234A43920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25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Possibility of regularized AE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5AF0-7A61-31D1-CDEE-234A4392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However, the performance of LDM depends on the distribution created by the outer regularized AE</a:t>
            </a:r>
          </a:p>
          <a:p>
            <a:r>
              <a:rPr lang="en-US" altLang="ko-KR" dirty="0"/>
              <a:t>This means that AE alone can achieve excellent performance if we sample well</a:t>
            </a:r>
          </a:p>
        </p:txBody>
      </p:sp>
    </p:spTree>
    <p:extLst>
      <p:ext uri="{BB962C8B-B14F-4D97-AF65-F5344CB8AC3E}">
        <p14:creationId xmlns:p14="http://schemas.microsoft.com/office/powerpoint/2010/main" val="317830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Possibility of regularized (V)AE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D55AF0-7A61-31D1-CDEE-234A43920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Anyway, I am planning to conduct a sampling study based on VAE</a:t>
                </a:r>
              </a:p>
              <a:p>
                <a:r>
                  <a:rPr lang="en-US" altLang="ko-KR" dirty="0"/>
                  <a:t>In theory, VAE produces a better distribution compared to AE (Wipf et al.)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I am thinking of two things</a:t>
                </a:r>
              </a:p>
              <a:p>
                <a:r>
                  <a:rPr lang="en-US" altLang="ko-KR" dirty="0"/>
                  <a:t>The sum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relatively simple and only requires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so there is no need for a generation model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1. Study how to sample from a very large GMM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	2.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itself to be an easy-to-sample distribution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D55AF0-7A61-31D1-CDEE-234A43920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391" b="-2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51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D55AF0-7A61-31D1-CDEE-234A43920F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VAE is known to (unintentionally) result </a:t>
                </a:r>
                <a:r>
                  <a:rPr lang="en-US" altLang="ko-KR"/>
                  <a:t>in each channel obtaining an independent information</a:t>
                </a:r>
                <a:endParaRPr lang="en-US" altLang="ko-KR" dirty="0"/>
              </a:p>
              <a:p>
                <a:r>
                  <a:rPr lang="en-US" altLang="ko-KR" dirty="0"/>
                  <a:t>There is also a field of latent disentanglement research that investigates it</a:t>
                </a:r>
              </a:p>
              <a:p>
                <a:r>
                  <a:rPr lang="en-US" altLang="ko-KR" dirty="0"/>
                  <a:t>So, Q: would channel-independent/disentangled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dirty="0"/>
                  <a:t> make it possible to sample each channel separately?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D55AF0-7A61-31D1-CDEE-234A43920F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70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CD12B-57DE-3488-2BF6-1E7F3CEF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Fracture Deadline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55AF0-7A61-31D1-CDEE-234A43920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Siggraph</a:t>
            </a:r>
            <a:r>
              <a:rPr lang="en-US" altLang="ko-KR" dirty="0"/>
              <a:t> Asia 2024 Poster (11, Aug, 2024)</a:t>
            </a:r>
          </a:p>
          <a:p>
            <a:r>
              <a:rPr lang="en-US" altLang="ko-KR" dirty="0" err="1"/>
              <a:t>Eurographics</a:t>
            </a:r>
            <a:r>
              <a:rPr lang="en-US" altLang="ko-KR" dirty="0"/>
              <a:t> 2024 Poster (Feb, 2024)</a:t>
            </a:r>
          </a:p>
          <a:p>
            <a:pPr lvl="1"/>
            <a:r>
              <a:rPr lang="en-US" altLang="ko-KR" dirty="0"/>
              <a:t>Probably 2025’s is probably next February?</a:t>
            </a:r>
          </a:p>
          <a:p>
            <a:endParaRPr lang="en-US" altLang="ko-K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67867C2-208A-F315-2D5A-A8260F36C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07" y="3425863"/>
            <a:ext cx="5890185" cy="288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36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4117</TotalTime>
  <Words>540</Words>
  <Application>Microsoft Office PowerPoint</Application>
  <PresentationFormat>와이드스크린</PresentationFormat>
  <Paragraphs>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Cambria Math</vt:lpstr>
      <vt:lpstr>Times New Roman</vt:lpstr>
      <vt:lpstr>Office 테마</vt:lpstr>
      <vt:lpstr>VAE Claim</vt:lpstr>
      <vt:lpstr>Sampling of VAE</vt:lpstr>
      <vt:lpstr>Posterior Collapse</vt:lpstr>
      <vt:lpstr>Practical VAE</vt:lpstr>
      <vt:lpstr>Why LDM works well</vt:lpstr>
      <vt:lpstr>Possibility of regularized AE</vt:lpstr>
      <vt:lpstr>Possibility of regularized (V)AE</vt:lpstr>
      <vt:lpstr>Discussion</vt:lpstr>
      <vt:lpstr>Fracture Deadline</vt:lpstr>
      <vt:lpstr>Current State &amp; Seminar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 &amp; Determining Trained</dc:title>
  <dc:creator>김 승환</dc:creator>
  <cp:lastModifiedBy>김승환</cp:lastModifiedBy>
  <cp:revision>285</cp:revision>
  <dcterms:created xsi:type="dcterms:W3CDTF">2023-01-19T17:39:48Z</dcterms:created>
  <dcterms:modified xsi:type="dcterms:W3CDTF">2024-05-03T04:30:59Z</dcterms:modified>
</cp:coreProperties>
</file>