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0" autoAdjust="0"/>
  </p:normalViewPr>
  <p:slideViewPr>
    <p:cSldViewPr>
      <p:cViewPr varScale="1">
        <p:scale>
          <a:sx n="96" d="100"/>
          <a:sy n="96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7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9F4B-7D53-456A-8EF2-D6491BADF18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223B-A600-4FF1-817D-23A7E1E6BD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6933"/>
            <a:ext cx="2899471" cy="515719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4" y="0"/>
            <a:ext cx="2899471" cy="5157192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987824" y="5590981"/>
            <a:ext cx="2771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Data pubblicazione: (</a:t>
            </a:r>
            <a:r>
              <a:rPr lang="it-IT" sz="1200" dirty="0" err="1" smtClean="0"/>
              <a:t>publication</a:t>
            </a:r>
            <a:r>
              <a:rPr lang="it-IT" sz="1200" dirty="0" smtClean="0"/>
              <a:t> date)</a:t>
            </a:r>
          </a:p>
          <a:p>
            <a:r>
              <a:rPr lang="it-IT" sz="1200" dirty="0" smtClean="0"/>
              <a:t>Ora pubblicazione: (</a:t>
            </a:r>
            <a:r>
              <a:rPr lang="it-IT" sz="1200" dirty="0" err="1" smtClean="0"/>
              <a:t>publication</a:t>
            </a:r>
            <a:r>
              <a:rPr lang="it-IT" sz="1200" dirty="0" smtClean="0"/>
              <a:t> time)</a:t>
            </a:r>
          </a:p>
          <a:p>
            <a:r>
              <a:rPr lang="it-IT" sz="1200" dirty="0" smtClean="0"/>
              <a:t>Social: </a:t>
            </a:r>
            <a:r>
              <a:rPr lang="it-IT" sz="1200" dirty="0" err="1" smtClean="0"/>
              <a:t>add</a:t>
            </a:r>
            <a:r>
              <a:rPr lang="it-IT" sz="1200" dirty="0" smtClean="0"/>
              <a:t> </a:t>
            </a:r>
            <a:r>
              <a:rPr lang="it-IT" sz="1200" dirty="0" err="1" smtClean="0"/>
              <a:t>youtube</a:t>
            </a:r>
            <a:r>
              <a:rPr lang="it-IT" sz="1200" dirty="0" smtClean="0"/>
              <a:t> </a:t>
            </a:r>
            <a:r>
              <a:rPr lang="it-IT" sz="1200" dirty="0" err="1" smtClean="0"/>
              <a:t>icon</a:t>
            </a:r>
            <a:endParaRPr lang="en-US" sz="1200" dirty="0"/>
          </a:p>
        </p:txBody>
      </p:sp>
      <p:grpSp>
        <p:nvGrpSpPr>
          <p:cNvPr id="18" name="Gruppo 17"/>
          <p:cNvGrpSpPr/>
          <p:nvPr/>
        </p:nvGrpSpPr>
        <p:grpSpPr>
          <a:xfrm>
            <a:off x="3266282" y="2386013"/>
            <a:ext cx="2590800" cy="695325"/>
            <a:chOff x="6462700" y="2386013"/>
            <a:chExt cx="2590800" cy="695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700" y="2386013"/>
              <a:ext cx="2590800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360" b="-1"/>
            <a:stretch/>
          </p:blipFill>
          <p:spPr bwMode="auto">
            <a:xfrm>
              <a:off x="7524328" y="2873703"/>
              <a:ext cx="164900" cy="103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Connettore 4 11"/>
          <p:cNvCxnSpPr/>
          <p:nvPr/>
        </p:nvCxnSpPr>
        <p:spPr>
          <a:xfrm rot="10800000" flipH="1">
            <a:off x="2987825" y="2733677"/>
            <a:ext cx="72008" cy="3173213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82" y="3165723"/>
            <a:ext cx="2590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60" b="-1"/>
          <a:stretch/>
        </p:blipFill>
        <p:spPr bwMode="auto">
          <a:xfrm>
            <a:off x="4346402" y="3653413"/>
            <a:ext cx="164900" cy="10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uppo 25"/>
          <p:cNvGrpSpPr/>
          <p:nvPr/>
        </p:nvGrpSpPr>
        <p:grpSpPr>
          <a:xfrm>
            <a:off x="3261208" y="3951355"/>
            <a:ext cx="2590800" cy="695325"/>
            <a:chOff x="6462700" y="2386013"/>
            <a:chExt cx="2590800" cy="695325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700" y="2386013"/>
              <a:ext cx="2590800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360" b="-1"/>
            <a:stretch/>
          </p:blipFill>
          <p:spPr bwMode="auto">
            <a:xfrm>
              <a:off x="7524328" y="2873703"/>
              <a:ext cx="164900" cy="103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" y="1052736"/>
            <a:ext cx="2684842" cy="110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ttangolo 28"/>
          <p:cNvSpPr/>
          <p:nvPr/>
        </p:nvSpPr>
        <p:spPr>
          <a:xfrm>
            <a:off x="864096" y="1442390"/>
            <a:ext cx="15476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8" y="1442390"/>
            <a:ext cx="16700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CasellaDiTesto 30"/>
          <p:cNvSpPr txBox="1"/>
          <p:nvPr/>
        </p:nvSpPr>
        <p:spPr>
          <a:xfrm>
            <a:off x="288032" y="2450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 new </a:t>
            </a:r>
            <a:r>
              <a:rPr lang="it-IT" dirty="0" err="1" smtClean="0"/>
              <a:t>google</a:t>
            </a:r>
            <a:r>
              <a:rPr lang="it-IT" dirty="0" smtClean="0"/>
              <a:t> logo!</a:t>
            </a:r>
          </a:p>
          <a:p>
            <a:r>
              <a:rPr lang="it-IT" dirty="0" err="1" smtClean="0"/>
              <a:t>Writing</a:t>
            </a:r>
            <a:r>
              <a:rPr lang="it-IT" dirty="0" smtClean="0"/>
              <a:t> in </a:t>
            </a:r>
            <a:r>
              <a:rPr lang="it-IT" dirty="0" err="1" smtClean="0"/>
              <a:t>Italian</a:t>
            </a:r>
            <a:r>
              <a:rPr lang="it-IT" dirty="0" smtClean="0"/>
              <a:t>!</a:t>
            </a:r>
            <a:endParaRPr lang="en-US" dirty="0"/>
          </a:p>
        </p:txBody>
      </p:sp>
      <p:cxnSp>
        <p:nvCxnSpPr>
          <p:cNvPr id="2049" name="Connettore 2 2048"/>
          <p:cNvCxnSpPr/>
          <p:nvPr/>
        </p:nvCxnSpPr>
        <p:spPr>
          <a:xfrm flipH="1" flipV="1">
            <a:off x="685652" y="1730423"/>
            <a:ext cx="178444" cy="805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H="1" flipV="1">
            <a:off x="1296146" y="1813867"/>
            <a:ext cx="324034" cy="103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0192" y="0"/>
            <a:ext cx="2843808" cy="4221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4288" y="175603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Privacy</a:t>
            </a: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44208" y="18995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28472" y="201526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Pubblica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7350854" y="2375302"/>
            <a:ext cx="851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Pubblica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452320" y="2708920"/>
            <a:ext cx="851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Pubblica</a:t>
            </a:r>
            <a:endParaRPr lang="en-US" sz="11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804248" y="2204864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76256" y="285293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04248" y="2536096"/>
            <a:ext cx="504056" cy="28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44208" y="4365104"/>
            <a:ext cx="2520280" cy="8309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Privacy settings:</a:t>
            </a:r>
          </a:p>
          <a:p>
            <a:r>
              <a:rPr lang="en-US" sz="1200" dirty="0" smtClean="0"/>
              <a:t>Videos </a:t>
            </a:r>
            <a:r>
              <a:rPr lang="en-US" sz="1200" dirty="0"/>
              <a:t>must always be </a:t>
            </a:r>
            <a:r>
              <a:rPr lang="en-US" sz="1200" dirty="0" smtClean="0"/>
              <a:t>uploaded with </a:t>
            </a:r>
            <a:r>
              <a:rPr lang="en-US" sz="1200" dirty="0"/>
              <a:t>PUBLIC </a:t>
            </a:r>
            <a:r>
              <a:rPr lang="en-US" sz="1200" dirty="0" smtClean="0"/>
              <a:t>privacy! Remove section and impose this in app code.</a:t>
            </a:r>
            <a:endParaRPr lang="it-IT" sz="1200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444208" y="1772816"/>
            <a:ext cx="2232248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V="1">
            <a:off x="6444208" y="1700808"/>
            <a:ext cx="2376264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 flipV="1">
            <a:off x="7524328" y="314096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/>
          <p:cNvCxnSpPr/>
          <p:nvPr/>
        </p:nvCxnSpPr>
        <p:spPr>
          <a:xfrm flipH="1">
            <a:off x="4572000" y="292494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533067" y="37045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519837" y="4489275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/>
          <p:cNvCxnSpPr>
            <a:stCxn id="9" idx="1"/>
          </p:cNvCxnSpPr>
          <p:nvPr/>
        </p:nvCxnSpPr>
        <p:spPr>
          <a:xfrm flipH="1" flipV="1">
            <a:off x="4716016" y="1442391"/>
            <a:ext cx="864095" cy="556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580111" y="1813865"/>
            <a:ext cx="5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</a:t>
            </a:r>
            <a:endParaRPr lang="en-US" dirty="0"/>
          </a:p>
        </p:txBody>
      </p:sp>
      <p:cxnSp>
        <p:nvCxnSpPr>
          <p:cNvPr id="15" name="Connettore 1 14"/>
          <p:cNvCxnSpPr/>
          <p:nvPr/>
        </p:nvCxnSpPr>
        <p:spPr>
          <a:xfrm>
            <a:off x="7350854" y="135682"/>
            <a:ext cx="749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"/>
          <p:cNvPicPr>
            <a:picLocks noChangeAspect="1"/>
          </p:cNvPicPr>
          <p:nvPr/>
        </p:nvPicPr>
        <p:blipFill rotWithShape="1">
          <a:blip r:embed="rId8"/>
          <a:srcRect l="72200" b="93556"/>
          <a:stretch/>
        </p:blipFill>
        <p:spPr>
          <a:xfrm>
            <a:off x="7276876" y="-16933"/>
            <a:ext cx="1026448" cy="272009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7128284" y="-27384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</a:rPr>
              <a:t>Crea un video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Parentesi graffa aperta 16"/>
          <p:cNvSpPr/>
          <p:nvPr/>
        </p:nvSpPr>
        <p:spPr>
          <a:xfrm>
            <a:off x="6093745" y="1700808"/>
            <a:ext cx="206447" cy="14401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llaDiTesto 19"/>
          <p:cNvSpPr txBox="1"/>
          <p:nvPr/>
        </p:nvSpPr>
        <p:spPr>
          <a:xfrm>
            <a:off x="5050134" y="2295922"/>
            <a:ext cx="1034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Delete </a:t>
            </a:r>
            <a:r>
              <a:rPr lang="it-IT" sz="1100" b="1" dirty="0" err="1" smtClean="0"/>
              <a:t>section</a:t>
            </a:r>
            <a:endParaRPr lang="en-US" sz="1100" b="1" dirty="0"/>
          </a:p>
        </p:txBody>
      </p:sp>
      <p:cxnSp>
        <p:nvCxnSpPr>
          <p:cNvPr id="24" name="Connettore 2 23"/>
          <p:cNvCxnSpPr>
            <a:endCxn id="2" idx="1"/>
          </p:cNvCxnSpPr>
          <p:nvPr/>
        </p:nvCxnSpPr>
        <p:spPr>
          <a:xfrm flipV="1">
            <a:off x="5836927" y="2110544"/>
            <a:ext cx="463265" cy="220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0" y="404664"/>
            <a:ext cx="2900921" cy="515719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139952" y="1844824"/>
            <a:ext cx="2448272" cy="1200329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unacceptable</a:t>
            </a:r>
            <a:r>
              <a:rPr lang="it-IT" dirty="0" smtClean="0"/>
              <a:t>!</a:t>
            </a:r>
          </a:p>
          <a:p>
            <a:r>
              <a:rPr lang="en-US" dirty="0"/>
              <a:t>you must only see the video, </a:t>
            </a:r>
            <a:r>
              <a:rPr lang="en-US" dirty="0" smtClean="0"/>
              <a:t>like the photos section in news section</a:t>
            </a:r>
            <a:endParaRPr lang="it-IT" dirty="0" smtClean="0"/>
          </a:p>
        </p:txBody>
      </p:sp>
      <p:cxnSp>
        <p:nvCxnSpPr>
          <p:cNvPr id="7" name="Connettore 2 6"/>
          <p:cNvCxnSpPr/>
          <p:nvPr/>
        </p:nvCxnSpPr>
        <p:spPr>
          <a:xfrm flipH="1">
            <a:off x="2915816" y="2531790"/>
            <a:ext cx="1224136" cy="969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3"/>
          <p:cNvSpPr txBox="1"/>
          <p:nvPr/>
        </p:nvSpPr>
        <p:spPr>
          <a:xfrm>
            <a:off x="3923928" y="3861048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rea un video </a:t>
            </a:r>
          </a:p>
        </p:txBody>
      </p:sp>
      <p:cxnSp>
        <p:nvCxnSpPr>
          <p:cNvPr id="3" name="Straight Arrow Connector 2"/>
          <p:cNvCxnSpPr>
            <a:stCxn id="8" idx="1"/>
          </p:cNvCxnSpPr>
          <p:nvPr/>
        </p:nvCxnSpPr>
        <p:spPr>
          <a:xfrm flipH="1">
            <a:off x="1835696" y="4045714"/>
            <a:ext cx="2088232" cy="62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6"/>
          <p:cNvCxnSpPr/>
          <p:nvPr/>
        </p:nvCxnSpPr>
        <p:spPr>
          <a:xfrm flipH="1" flipV="1">
            <a:off x="2843808" y="2492896"/>
            <a:ext cx="1296144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6"/>
          <p:cNvCxnSpPr/>
          <p:nvPr/>
        </p:nvCxnSpPr>
        <p:spPr>
          <a:xfrm flipH="1">
            <a:off x="755576" y="2564904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6"/>
          <p:cNvCxnSpPr/>
          <p:nvPr/>
        </p:nvCxnSpPr>
        <p:spPr>
          <a:xfrm flipH="1">
            <a:off x="827584" y="2564904"/>
            <a:ext cx="324036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933056"/>
            <a:ext cx="1224136" cy="353408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 flipV="1">
            <a:off x="4644008" y="4230380"/>
            <a:ext cx="72008" cy="8548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427984" y="5085184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 smtClean="0"/>
              <a:t>Please</a:t>
            </a:r>
            <a:r>
              <a:rPr lang="it-IT" dirty="0" smtClean="0"/>
              <a:t> note spelling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161"/>
            <a:ext cx="2899471" cy="5157192"/>
          </a:xfrm>
          <a:prstGeom prst="rect">
            <a:avLst/>
          </a:prstGeom>
        </p:spPr>
      </p:pic>
      <p:sp>
        <p:nvSpPr>
          <p:cNvPr id="5" name="CasellaDiTesto 2057"/>
          <p:cNvSpPr txBox="1"/>
          <p:nvPr/>
        </p:nvSpPr>
        <p:spPr>
          <a:xfrm>
            <a:off x="3671392" y="3689158"/>
            <a:ext cx="2844824" cy="92333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Crea </a:t>
            </a:r>
            <a:r>
              <a:rPr lang="it-IT" dirty="0" smtClean="0"/>
              <a:t>Video (use video </a:t>
            </a:r>
            <a:r>
              <a:rPr lang="it-IT" dirty="0" err="1" smtClean="0"/>
              <a:t>icon</a:t>
            </a:r>
            <a:r>
              <a:rPr lang="it-IT" dirty="0" smtClean="0"/>
              <a:t>!)</a:t>
            </a:r>
            <a:endParaRPr lang="it-IT" dirty="0" smtClean="0"/>
          </a:p>
          <a:p>
            <a:r>
              <a:rPr lang="it-IT" dirty="0" smtClean="0"/>
              <a:t>Video Gallery</a:t>
            </a:r>
          </a:p>
          <a:p>
            <a:r>
              <a:rPr lang="it-IT" dirty="0" smtClean="0"/>
              <a:t>Sfoglia</a:t>
            </a:r>
            <a:endParaRPr lang="en-US" dirty="0"/>
          </a:p>
        </p:txBody>
      </p:sp>
      <p:cxnSp>
        <p:nvCxnSpPr>
          <p:cNvPr id="6" name="Connettore 2 2059"/>
          <p:cNvCxnSpPr/>
          <p:nvPr/>
        </p:nvCxnSpPr>
        <p:spPr>
          <a:xfrm flipH="1" flipV="1">
            <a:off x="1691680" y="5013176"/>
            <a:ext cx="144016" cy="1124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259632" y="3789040"/>
            <a:ext cx="2376264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1475656" y="4149081"/>
            <a:ext cx="2195736" cy="1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71600" y="4437112"/>
            <a:ext cx="266429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2057"/>
          <p:cNvSpPr txBox="1"/>
          <p:nvPr/>
        </p:nvSpPr>
        <p:spPr>
          <a:xfrm>
            <a:off x="1042592" y="6137667"/>
            <a:ext cx="2628800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Annulla</a:t>
            </a:r>
            <a:endParaRPr lang="en-US" dirty="0"/>
          </a:p>
        </p:txBody>
      </p:sp>
      <p:sp>
        <p:nvSpPr>
          <p:cNvPr id="11" name="Parentesi graffa aperta 10"/>
          <p:cNvSpPr/>
          <p:nvPr/>
        </p:nvSpPr>
        <p:spPr>
          <a:xfrm rot="10800000">
            <a:off x="3275856" y="476672"/>
            <a:ext cx="206447" cy="14401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3635896" y="1065947"/>
            <a:ext cx="1034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Delete </a:t>
            </a:r>
            <a:r>
              <a:rPr lang="it-IT" sz="1100" b="1" dirty="0" err="1" smtClean="0"/>
              <a:t>section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845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18"/>
          <a:stretch/>
        </p:blipFill>
        <p:spPr>
          <a:xfrm>
            <a:off x="323528" y="332656"/>
            <a:ext cx="2899471" cy="3573016"/>
          </a:xfrm>
          <a:prstGeom prst="rect">
            <a:avLst/>
          </a:prstGeom>
        </p:spPr>
      </p:pic>
      <p:sp>
        <p:nvSpPr>
          <p:cNvPr id="5" name="CasellaDiTesto 2057"/>
          <p:cNvSpPr txBox="1"/>
          <p:nvPr/>
        </p:nvSpPr>
        <p:spPr>
          <a:xfrm>
            <a:off x="3995936" y="2420888"/>
            <a:ext cx="2628800" cy="369332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Debug </a:t>
            </a:r>
            <a:r>
              <a:rPr lang="en-US" dirty="0" smtClean="0"/>
              <a:t>this error!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411760" y="2605554"/>
            <a:ext cx="1584176" cy="247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100</Words>
  <Application>Microsoft Office PowerPoint</Application>
  <PresentationFormat>Presentazione su schermo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Overcapital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Alexander Kennedy</dc:creator>
  <cp:lastModifiedBy>Alexander Kennedy</cp:lastModifiedBy>
  <cp:revision>18</cp:revision>
  <dcterms:created xsi:type="dcterms:W3CDTF">2018-02-08T17:10:46Z</dcterms:created>
  <dcterms:modified xsi:type="dcterms:W3CDTF">2018-02-12T17:05:21Z</dcterms:modified>
</cp:coreProperties>
</file>