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D5FF"/>
    <a:srgbClr val="00FF00"/>
    <a:srgbClr val="00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39" d="100"/>
          <a:sy n="139" d="100"/>
        </p:scale>
        <p:origin x="25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F069-89BB-46EA-AE4C-B1AD5D09C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D4E62-8B68-45B4-9C72-318B5423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A681-9891-4E66-A75C-D4936D21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D5C6-C633-4495-B132-5AA2FE01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0EAF-BDAB-455F-96AB-C0EEE166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F30A-9421-4F4C-8CD8-8D5A6461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8565C-4FB3-4497-8FED-C65E68FDA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8955-0380-4960-97A6-110905CD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F372-37E1-49C3-A566-2BDEB82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9715-1050-49B6-BC1B-5A3039DA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EA088-6F36-41DB-B5AA-78EF46358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A9483-3F93-4D2C-9275-7BA356F23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8DFA-5882-4576-84C0-5238B25A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23D8-989B-4905-8BED-9E37CC75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446D-4EF9-4B8B-84D8-BD42C105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EF1-466E-4517-BECF-D2C17A6A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01A9-D734-4F31-8C8A-2333F59D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299C-C306-41D5-8751-02CE3DB4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F043-1F84-48FD-A9B1-C683ED59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56AD-6BD0-4C92-8A9F-49E60ECF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0D40-18F9-428B-A70B-CF669A7E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3786B-3CAC-4827-860B-673BB062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6FD1-1CA6-498C-B745-4CD6807A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DF83-DA49-43CA-9D9F-546D5FF1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2282-A28A-41E4-8751-97FD64DA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42F3-1278-4917-AE50-D107D485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AE72-3A1C-4612-A2BA-D69CFA565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63827-A809-400C-A83A-DD0E71B4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C3A57-79CC-4583-9418-1A9EADB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EABA-9E56-4F6C-99D2-BAF31CEF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3B522-9704-4AFB-AD17-DCC48E01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25E1-E57E-4A30-838A-1372221A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8687-BD71-4BCE-8EF6-D956C155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EC22D-C3E9-478C-8658-E2574654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8615-C295-42BF-AC32-00190D632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2A55-B609-4611-A5A4-EF1951223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3EDE8-1603-4E99-9A0F-9337E4A1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C298A-FA02-432A-8497-B4D33A72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2D339-C4E8-475E-B644-55148A0F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EEEB-0A72-4343-803E-9567F81D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2D769-F55F-4C5A-A83D-603553E9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CF038-D525-4A88-9A6A-51191439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1B6E0-B45B-4B66-8778-668A9DC9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24958-870A-4893-819D-2061FE47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21999-95B9-4603-853E-E0602A71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2CD8-6BF9-4A9B-AD77-0C66BE85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9153-4FB4-45DD-AC50-093D2AC7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DA10-F984-4517-99A1-21A58A3C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414D6-931C-47E1-A634-17E6A3B78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9A98-E0CE-457F-880C-CD1B610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C297-CCC2-4B14-ABD2-899C8B2C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E3C5-73A3-4389-BC29-E811F66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0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2EDC-6A7A-4323-8A05-5B3C68D3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D99ED-3113-4234-A589-26C1283DE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128A5-3132-48C2-B7E6-805168B5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A769-ED03-438D-B8ED-E43BAEF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62E87-47FA-498E-B653-12D56465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72BC9-2871-4D12-921E-C39C2DC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7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3FAF2-7B72-40AD-8E1A-660FB80D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958A-4DE4-4D46-89AD-ECBC4DD8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4252-7CF3-421F-A103-6167011FD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FE1C-900C-40C4-A900-DA351C170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DD07-B496-4447-87B3-2E314B313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3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09DD91-13BC-4A6A-8BE2-63769DC0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701"/>
            <a:ext cx="12192000" cy="579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3D3F0-388A-4349-8229-73BFCB1A1862}"/>
              </a:ext>
            </a:extLst>
          </p:cNvPr>
          <p:cNvSpPr txBox="1"/>
          <p:nvPr/>
        </p:nvSpPr>
        <p:spPr>
          <a:xfrm>
            <a:off x="2211338" y="3145176"/>
            <a:ext cx="190821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689B1-53EC-4C9E-B363-07F2B53C3AB2}"/>
              </a:ext>
            </a:extLst>
          </p:cNvPr>
          <p:cNvSpPr txBox="1"/>
          <p:nvPr/>
        </p:nvSpPr>
        <p:spPr>
          <a:xfrm>
            <a:off x="1481605" y="1838037"/>
            <a:ext cx="245324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RGU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E1661-1E3D-4354-A892-A05A051D73DF}"/>
              </a:ext>
            </a:extLst>
          </p:cNvPr>
          <p:cNvSpPr txBox="1"/>
          <p:nvPr/>
        </p:nvSpPr>
        <p:spPr>
          <a:xfrm>
            <a:off x="3056306" y="2733958"/>
            <a:ext cx="203645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SCF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8172A-E1C4-4288-ACEE-05DE5F8ABA66}"/>
              </a:ext>
            </a:extLst>
          </p:cNvPr>
          <p:cNvSpPr txBox="1"/>
          <p:nvPr/>
        </p:nvSpPr>
        <p:spPr>
          <a:xfrm>
            <a:off x="6290452" y="3075927"/>
            <a:ext cx="237309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AGC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5B682-E488-43F5-AFB4-473A12C8FFDB}"/>
              </a:ext>
            </a:extLst>
          </p:cNvPr>
          <p:cNvSpPr txBox="1"/>
          <p:nvPr/>
        </p:nvSpPr>
        <p:spPr>
          <a:xfrm>
            <a:off x="6127874" y="3359402"/>
            <a:ext cx="232500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REIc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9BF1B-B625-4D6F-BD04-6D79DC7A6DED}"/>
              </a:ext>
            </a:extLst>
          </p:cNvPr>
          <p:cNvSpPr txBox="1"/>
          <p:nvPr/>
        </p:nvSpPr>
        <p:spPr>
          <a:xfrm>
            <a:off x="5984102" y="3034509"/>
            <a:ext cx="230897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GVE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B8A83-BD4E-4D69-BAA4-E082865652D7}"/>
              </a:ext>
            </a:extLst>
          </p:cNvPr>
          <p:cNvSpPr txBox="1"/>
          <p:nvPr/>
        </p:nvSpPr>
        <p:spPr>
          <a:xfrm>
            <a:off x="5459326" y="3192349"/>
            <a:ext cx="211661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SNL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067AD-0BC1-49CA-A2A7-DA6046F196AE}"/>
              </a:ext>
            </a:extLst>
          </p:cNvPr>
          <p:cNvSpPr txBox="1"/>
          <p:nvPr/>
        </p:nvSpPr>
        <p:spPr>
          <a:xfrm>
            <a:off x="5721710" y="3545749"/>
            <a:ext cx="242118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DCN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6954D-B655-4081-8D53-F92E03BF424B}"/>
              </a:ext>
            </a:extLst>
          </p:cNvPr>
          <p:cNvSpPr txBox="1"/>
          <p:nvPr/>
        </p:nvSpPr>
        <p:spPr>
          <a:xfrm>
            <a:off x="6965144" y="3652937"/>
            <a:ext cx="270972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MAA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03032-CF5E-404D-A8D6-EB1F548E0386}"/>
              </a:ext>
            </a:extLst>
          </p:cNvPr>
          <p:cNvSpPr txBox="1"/>
          <p:nvPr/>
        </p:nvSpPr>
        <p:spPr>
          <a:xfrm>
            <a:off x="7014806" y="3883138"/>
            <a:ext cx="246927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C32E6-DCDC-4BD5-8EFF-FFA94AEEBEF3}"/>
              </a:ext>
            </a:extLst>
          </p:cNvPr>
          <p:cNvSpPr txBox="1"/>
          <p:nvPr/>
        </p:nvSpPr>
        <p:spPr>
          <a:xfrm>
            <a:off x="7009997" y="4095368"/>
            <a:ext cx="251736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WET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54FB4-E929-4172-820E-07CC30EC2BB3}"/>
              </a:ext>
            </a:extLst>
          </p:cNvPr>
          <p:cNvSpPr txBox="1"/>
          <p:nvPr/>
        </p:nvSpPr>
        <p:spPr>
          <a:xfrm>
            <a:off x="6916788" y="4271593"/>
            <a:ext cx="253339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CEM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3FD1A-7D46-407C-A619-06D7AF4B685F}"/>
              </a:ext>
            </a:extLst>
          </p:cNvPr>
          <p:cNvSpPr txBox="1"/>
          <p:nvPr/>
        </p:nvSpPr>
        <p:spPr>
          <a:xfrm>
            <a:off x="6248450" y="3930122"/>
            <a:ext cx="198837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LCS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058209-381A-4C82-B7F2-87466FA380EE}"/>
              </a:ext>
            </a:extLst>
          </p:cNvPr>
          <p:cNvSpPr txBox="1"/>
          <p:nvPr/>
        </p:nvSpPr>
        <p:spPr>
          <a:xfrm>
            <a:off x="5818423" y="4358914"/>
            <a:ext cx="208455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TBS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F81106-B372-4E48-9449-8AF1CE50891B}"/>
              </a:ext>
            </a:extLst>
          </p:cNvPr>
          <p:cNvSpPr txBox="1"/>
          <p:nvPr/>
        </p:nvSpPr>
        <p:spPr>
          <a:xfrm>
            <a:off x="6370604" y="3728271"/>
            <a:ext cx="237309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HHE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6D4C8-E699-4225-9BF6-AF0DEB0BB895}"/>
              </a:ext>
            </a:extLst>
          </p:cNvPr>
          <p:cNvSpPr txBox="1"/>
          <p:nvPr/>
        </p:nvSpPr>
        <p:spPr>
          <a:xfrm>
            <a:off x="6465011" y="3525270"/>
            <a:ext cx="234103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ADP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189C0C-BD90-455F-90D7-3638BB22AA48}"/>
              </a:ext>
            </a:extLst>
          </p:cNvPr>
          <p:cNvSpPr txBox="1"/>
          <p:nvPr/>
        </p:nvSpPr>
        <p:spPr>
          <a:xfrm>
            <a:off x="7981007" y="3075885"/>
            <a:ext cx="173189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PLI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E47779-D447-4BAC-8813-42264FEA5591}"/>
              </a:ext>
            </a:extLst>
          </p:cNvPr>
          <p:cNvSpPr txBox="1"/>
          <p:nvPr/>
        </p:nvSpPr>
        <p:spPr>
          <a:xfrm>
            <a:off x="7969491" y="2857909"/>
            <a:ext cx="218073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CSA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A7B44A-D237-414E-B179-0691273D23F3}"/>
              </a:ext>
            </a:extLst>
          </p:cNvPr>
          <p:cNvSpPr txBox="1"/>
          <p:nvPr/>
        </p:nvSpPr>
        <p:spPr>
          <a:xfrm>
            <a:off x="8123006" y="2459705"/>
            <a:ext cx="250133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IITM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A8F49A-2101-44B5-9172-B8931A1DAD31}"/>
              </a:ext>
            </a:extLst>
          </p:cNvPr>
          <p:cNvSpPr txBox="1"/>
          <p:nvPr/>
        </p:nvSpPr>
        <p:spPr>
          <a:xfrm>
            <a:off x="9629202" y="3246589"/>
            <a:ext cx="301429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NCTU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3F53BB-BF0A-483B-BB77-F9361B187F73}"/>
              </a:ext>
            </a:extLst>
          </p:cNvPr>
          <p:cNvSpPr txBox="1"/>
          <p:nvPr/>
        </p:nvSpPr>
        <p:spPr>
          <a:xfrm>
            <a:off x="8894224" y="2399836"/>
            <a:ext cx="226088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NEP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B0F1ED-74E1-49AA-9140-55DEC3E573AA}"/>
              </a:ext>
            </a:extLst>
          </p:cNvPr>
          <p:cNvSpPr txBox="1"/>
          <p:nvPr/>
        </p:nvSpPr>
        <p:spPr>
          <a:xfrm>
            <a:off x="8293543" y="2055151"/>
            <a:ext cx="237309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GHE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47D63-5C4E-4558-9645-27043F1319CF}"/>
              </a:ext>
            </a:extLst>
          </p:cNvPr>
          <p:cNvSpPr txBox="1"/>
          <p:nvPr/>
        </p:nvSpPr>
        <p:spPr>
          <a:xfrm>
            <a:off x="8503716" y="2681196"/>
            <a:ext cx="198837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1DAC9-6F1B-4BC8-9139-562FA97F36F1}"/>
              </a:ext>
            </a:extLst>
          </p:cNvPr>
          <p:cNvSpPr txBox="1"/>
          <p:nvPr/>
        </p:nvSpPr>
        <p:spPr>
          <a:xfrm>
            <a:off x="8734018" y="2872457"/>
            <a:ext cx="181203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SBI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2B71CC-2C71-4C8E-ACE9-C060E9CF698B}"/>
              </a:ext>
            </a:extLst>
          </p:cNvPr>
          <p:cNvSpPr txBox="1"/>
          <p:nvPr/>
        </p:nvSpPr>
        <p:spPr>
          <a:xfrm>
            <a:off x="8583324" y="2330586"/>
            <a:ext cx="203645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SSC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45555A4-5CFB-4577-8695-16068D27588A}"/>
              </a:ext>
            </a:extLst>
          </p:cNvPr>
          <p:cNvSpPr/>
          <p:nvPr/>
        </p:nvSpPr>
        <p:spPr>
          <a:xfrm>
            <a:off x="343856" y="2989158"/>
            <a:ext cx="1567341" cy="822226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/>
              <a:t>      </a:t>
            </a:r>
            <a:r>
              <a:rPr lang="en-US" sz="1050" b="1" u="sng" dirty="0"/>
              <a:t>The Americas</a:t>
            </a:r>
            <a:r>
              <a:rPr lang="en-US" sz="1050" dirty="0"/>
              <a:t>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Galapagos (Ecuador)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Haiti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Honduras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United States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1F3514-0388-480A-892C-FF741159377D}"/>
              </a:ext>
            </a:extLst>
          </p:cNvPr>
          <p:cNvSpPr/>
          <p:nvPr/>
        </p:nvSpPr>
        <p:spPr>
          <a:xfrm>
            <a:off x="4508017" y="3681081"/>
            <a:ext cx="1194733" cy="1743442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/>
              <a:t>      </a:t>
            </a:r>
            <a:r>
              <a:rPr lang="en-US" sz="1050" b="1" u="sng" dirty="0"/>
              <a:t>Africa</a:t>
            </a:r>
            <a:r>
              <a:rPr lang="en-US" sz="1050" u="sng" dirty="0"/>
              <a:t>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Cameroon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Kenya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Malawi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Namibia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Nigeria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South Sudan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Rwanda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Tanzania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Uganda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Zambia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DEC09D-4EE5-4F01-B835-01F9C23AB23A}"/>
              </a:ext>
            </a:extLst>
          </p:cNvPr>
          <p:cNvSpPr/>
          <p:nvPr/>
        </p:nvSpPr>
        <p:spPr>
          <a:xfrm>
            <a:off x="7964547" y="3976563"/>
            <a:ext cx="1548934" cy="824706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/>
              <a:t>      </a:t>
            </a:r>
            <a:r>
              <a:rPr lang="en-US" sz="1050" b="1" u="sng" dirty="0"/>
              <a:t>Asia</a:t>
            </a:r>
            <a:r>
              <a:rPr lang="en-US" sz="1050" u="sng" dirty="0"/>
              <a:t>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India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Nepal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Papua New Guinea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Vietnam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8DE228-AC0E-46FC-A59A-A68DF6620BCC}"/>
              </a:ext>
            </a:extLst>
          </p:cNvPr>
          <p:cNvSpPr txBox="1"/>
          <p:nvPr/>
        </p:nvSpPr>
        <p:spPr>
          <a:xfrm>
            <a:off x="2050738" y="3672884"/>
            <a:ext cx="216470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FF6C5-8EA0-4BA7-A32A-BEBFCC5A1FDC}"/>
              </a:ext>
            </a:extLst>
          </p:cNvPr>
          <p:cNvSpPr txBox="1"/>
          <p:nvPr/>
        </p:nvSpPr>
        <p:spPr>
          <a:xfrm>
            <a:off x="2077524" y="3696504"/>
            <a:ext cx="213264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BCF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C0F99C-B3CD-430C-9C30-A259E1F4E38C}"/>
              </a:ext>
            </a:extLst>
          </p:cNvPr>
          <p:cNvSpPr txBox="1"/>
          <p:nvPr/>
        </p:nvSpPr>
        <p:spPr>
          <a:xfrm>
            <a:off x="1839803" y="1857088"/>
            <a:ext cx="238912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GRA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339DF3-4940-4803-9724-DF459686D4A4}"/>
              </a:ext>
            </a:extLst>
          </p:cNvPr>
          <p:cNvSpPr txBox="1"/>
          <p:nvPr/>
        </p:nvSpPr>
        <p:spPr>
          <a:xfrm>
            <a:off x="6916788" y="3468754"/>
            <a:ext cx="336695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RSVSV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80427-84B7-41D8-A5B6-EF41380E1BB3}"/>
              </a:ext>
            </a:extLst>
          </p:cNvPr>
          <p:cNvSpPr txBox="1"/>
          <p:nvPr/>
        </p:nvSpPr>
        <p:spPr>
          <a:xfrm>
            <a:off x="5745290" y="3569543"/>
            <a:ext cx="242118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DCN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87C751-0323-4387-9087-1AECA484D4E7}"/>
              </a:ext>
            </a:extLst>
          </p:cNvPr>
          <p:cNvSpPr txBox="1"/>
          <p:nvPr/>
        </p:nvSpPr>
        <p:spPr>
          <a:xfrm>
            <a:off x="9489589" y="3057828"/>
            <a:ext cx="235706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FGU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921D5E-DDE8-402E-B3ED-BC642879AD16}"/>
              </a:ext>
            </a:extLst>
          </p:cNvPr>
          <p:cNvSpPr txBox="1"/>
          <p:nvPr/>
        </p:nvSpPr>
        <p:spPr>
          <a:xfrm>
            <a:off x="6271185" y="3956869"/>
            <a:ext cx="198837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LCS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05CA23-D229-479B-8B23-02F26798515F}"/>
              </a:ext>
            </a:extLst>
          </p:cNvPr>
          <p:cNvSpPr txBox="1"/>
          <p:nvPr/>
        </p:nvSpPr>
        <p:spPr>
          <a:xfrm>
            <a:off x="6990761" y="3680984"/>
            <a:ext cx="270972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MAA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B0C4D-D758-4F2C-A453-D3C7A29D89DD}"/>
              </a:ext>
            </a:extLst>
          </p:cNvPr>
          <p:cNvSpPr txBox="1"/>
          <p:nvPr/>
        </p:nvSpPr>
        <p:spPr>
          <a:xfrm>
            <a:off x="6144522" y="3385088"/>
            <a:ext cx="232500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REIc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E18C4C-CDE0-4C6B-A43E-537DC2E99EC1}"/>
              </a:ext>
            </a:extLst>
          </p:cNvPr>
          <p:cNvSpPr txBox="1"/>
          <p:nvPr/>
        </p:nvSpPr>
        <p:spPr>
          <a:xfrm>
            <a:off x="5480630" y="3216075"/>
            <a:ext cx="211661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SNL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D158AA-AB9A-4322-83CF-34A36D33595F}"/>
              </a:ext>
            </a:extLst>
          </p:cNvPr>
          <p:cNvSpPr txBox="1"/>
          <p:nvPr/>
        </p:nvSpPr>
        <p:spPr>
          <a:xfrm>
            <a:off x="1505417" y="1857087"/>
            <a:ext cx="245324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RGU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BC30FD-F8A5-4048-AA1C-35137046FFE5}"/>
              </a:ext>
            </a:extLst>
          </p:cNvPr>
          <p:cNvSpPr txBox="1"/>
          <p:nvPr/>
        </p:nvSpPr>
        <p:spPr>
          <a:xfrm>
            <a:off x="5776212" y="3010956"/>
            <a:ext cx="133113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IA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81F7AD-35A6-41CA-A681-577D0921B464}"/>
              </a:ext>
            </a:extLst>
          </p:cNvPr>
          <p:cNvSpPr txBox="1"/>
          <p:nvPr/>
        </p:nvSpPr>
        <p:spPr>
          <a:xfrm>
            <a:off x="6795940" y="3274359"/>
            <a:ext cx="280590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VHSS</a:t>
            </a:r>
          </a:p>
        </p:txBody>
      </p:sp>
    </p:spTree>
    <p:extLst>
      <p:ext uri="{BB962C8B-B14F-4D97-AF65-F5344CB8AC3E}">
        <p14:creationId xmlns:p14="http://schemas.microsoft.com/office/powerpoint/2010/main" val="20131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73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Sauerr</dc:creator>
  <cp:lastModifiedBy>Adam Sauerr</cp:lastModifiedBy>
  <cp:revision>11</cp:revision>
  <dcterms:created xsi:type="dcterms:W3CDTF">2021-05-07T14:37:29Z</dcterms:created>
  <dcterms:modified xsi:type="dcterms:W3CDTF">2021-05-07T21:08:08Z</dcterms:modified>
</cp:coreProperties>
</file>