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62" r:id="rId6"/>
    <p:sldId id="264" r:id="rId7"/>
    <p:sldId id="265" r:id="rId8"/>
    <p:sldId id="269" r:id="rId9"/>
    <p:sldId id="270" r:id="rId10"/>
    <p:sldId id="271" r:id="rId11"/>
    <p:sldId id="266" r:id="rId12"/>
    <p:sldId id="267" r:id="rId13"/>
    <p:sldId id="268" r:id="rId14"/>
    <p:sldId id="273" r:id="rId15"/>
    <p:sldId id="272" r:id="rId16"/>
    <p:sldId id="260" r:id="rId17"/>
    <p:sldId id="2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7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32C91B-0C6E-4706-A15B-50BCF435ABB0}" type="datetimeFigureOut">
              <a:rPr lang="en-US" smtClean="0"/>
              <a:pPr/>
              <a:t>3/23/2015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248139-5161-4C86-8557-16AD3C9B546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B69258-C182-4CF9-8624-AF17723908F8}" type="datetimeFigureOut">
              <a:rPr lang="en-US" smtClean="0"/>
              <a:pPr/>
              <a:t>3/23/2015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83F40-780F-4744-9C3B-16318DABEC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D83F40-780F-4744-9C3B-16318DABEC3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Has one</a:t>
            </a:r>
            <a:r>
              <a:rPr lang="en-US" baseline="0" dirty="0" smtClean="0"/>
              <a:t> required field </a:t>
            </a:r>
            <a:r>
              <a:rPr lang="en-US" baseline="0" dirty="0" err="1" smtClean="0"/>
              <a:t>validator</a:t>
            </a:r>
            <a:r>
              <a:rPr lang="en-US" baseline="0" smtClean="0"/>
              <a:t>. </a:t>
            </a:r>
            <a:endParaRPr lang="en-US" smtClean="0"/>
          </a:p>
        </p:txBody>
      </p:sp>
      <p:sp>
        <p:nvSpPr>
          <p:cNvPr id="4" name="Slide Number Placeholder 3"/>
          <p:cNvSpPr>
            <a:spLocks noGrp="1"/>
          </p:cNvSpPr>
          <p:nvPr>
            <p:ph type="sldNum" sz="quarter" idx="10"/>
          </p:nvPr>
        </p:nvSpPr>
        <p:spPr/>
        <p:txBody>
          <a:bodyPr/>
          <a:lstStyle/>
          <a:p>
            <a:fld id="{F0D83F40-780F-4744-9C3B-16318DABEC3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database data is read into a specialized book class that allows for comparison, sorting, and string representation. An additional operation that is part of the Print Page allows for sequencing to be incorporated, for instance if there is an author that has published multiple works, the works can be differentiated from each other with an a, b, c, etc next to the date as per APA standard. The classes are also smart enough to know when to print the editors first, the authors first, or the title first. </a:t>
            </a:r>
            <a:endParaRPr lang="en-US" dirty="0"/>
          </a:p>
        </p:txBody>
      </p:sp>
      <p:sp>
        <p:nvSpPr>
          <p:cNvPr id="4" name="Slide Number Placeholder 3"/>
          <p:cNvSpPr>
            <a:spLocks noGrp="1"/>
          </p:cNvSpPr>
          <p:nvPr>
            <p:ph type="sldNum" sz="quarter" idx="10"/>
          </p:nvPr>
        </p:nvSpPr>
        <p:spPr/>
        <p:txBody>
          <a:bodyPr/>
          <a:lstStyle/>
          <a:p>
            <a:fld id="{F0D83F40-780F-4744-9C3B-16318DABEC3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D83F40-780F-4744-9C3B-16318DABEC3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contact us page is basically a shout box, it</a:t>
            </a:r>
            <a:r>
              <a:rPr lang="en-US" baseline="0" dirty="0" smtClean="0"/>
              <a:t> does forward to a thank you page which takes into account user text, for instance if the user enters the words damn, or darn in the comment box the text changes. I thought a shout box with an hour value of 24 hours would be sufficient, because I didn’t want to have a mail account that gets loads of unsolicited spam. </a:t>
            </a:r>
            <a:endParaRPr lang="en-US" dirty="0"/>
          </a:p>
        </p:txBody>
      </p:sp>
      <p:sp>
        <p:nvSpPr>
          <p:cNvPr id="4" name="Slide Number Placeholder 3"/>
          <p:cNvSpPr>
            <a:spLocks noGrp="1"/>
          </p:cNvSpPr>
          <p:nvPr>
            <p:ph type="sldNum" sz="quarter" idx="10"/>
          </p:nvPr>
        </p:nvSpPr>
        <p:spPr/>
        <p:txBody>
          <a:bodyPr/>
          <a:lstStyle/>
          <a:p>
            <a:fld id="{F0D83F40-780F-4744-9C3B-16318DABEC3F}"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a:t>
            </a:r>
            <a:r>
              <a:rPr lang="en-US" baseline="0" dirty="0" smtClean="0"/>
              <a:t> book can have multiple authors and editors, therefore they need their own table. The Book table holds all other reference data used by the citation generator. The Reference table is used to associate books with a particular reference page. </a:t>
            </a:r>
            <a:endParaRPr lang="en-US" dirty="0"/>
          </a:p>
        </p:txBody>
      </p:sp>
      <p:sp>
        <p:nvSpPr>
          <p:cNvPr id="4" name="Slide Number Placeholder 3"/>
          <p:cNvSpPr>
            <a:spLocks noGrp="1"/>
          </p:cNvSpPr>
          <p:nvPr>
            <p:ph type="sldNum" sz="quarter" idx="10"/>
          </p:nvPr>
        </p:nvSpPr>
        <p:spPr/>
        <p:txBody>
          <a:bodyPr/>
          <a:lstStyle/>
          <a:p>
            <a:fld id="{F0D83F40-780F-4744-9C3B-16318DABEC3F}"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D83F40-780F-4744-9C3B-16318DABEC3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homepage is the main page, and</a:t>
            </a:r>
            <a:r>
              <a:rPr lang="en-US" baseline="0" dirty="0" smtClean="0"/>
              <a:t> the Login page allows you to access the Citation part of the web site. The References page allows you to select from multiple different references pages, The Citation Generator allows you to edit the data of references pages, and the Print page is where the APA References page can be printed. I would recommend actually copy and </a:t>
            </a:r>
            <a:r>
              <a:rPr lang="en-US" baseline="0" dirty="0" err="1" smtClean="0"/>
              <a:t>paisting</a:t>
            </a:r>
            <a:r>
              <a:rPr lang="en-US" baseline="0" dirty="0" smtClean="0"/>
              <a:t> the data there into a word document as it would make the final product look nicer. </a:t>
            </a:r>
            <a:endParaRPr lang="en-US" dirty="0"/>
          </a:p>
        </p:txBody>
      </p:sp>
      <p:sp>
        <p:nvSpPr>
          <p:cNvPr id="4" name="Slide Number Placeholder 3"/>
          <p:cNvSpPr>
            <a:spLocks noGrp="1"/>
          </p:cNvSpPr>
          <p:nvPr>
            <p:ph type="sldNum" sz="quarter" idx="10"/>
          </p:nvPr>
        </p:nvSpPr>
        <p:spPr/>
        <p:txBody>
          <a:bodyPr/>
          <a:lstStyle/>
          <a:p>
            <a:fld id="{F0D83F40-780F-4744-9C3B-16318DABEC3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home page links</a:t>
            </a:r>
            <a:r>
              <a:rPr lang="en-US" baseline="0" dirty="0" smtClean="0"/>
              <a:t> to the links shown. Every page uses a master page which includes a picture of me, a title, a login name control, and a login control. </a:t>
            </a:r>
            <a:endParaRPr lang="en-US" dirty="0"/>
          </a:p>
        </p:txBody>
      </p:sp>
      <p:sp>
        <p:nvSpPr>
          <p:cNvPr id="4" name="Slide Number Placeholder 3"/>
          <p:cNvSpPr>
            <a:spLocks noGrp="1"/>
          </p:cNvSpPr>
          <p:nvPr>
            <p:ph type="sldNum" sz="quarter" idx="10"/>
          </p:nvPr>
        </p:nvSpPr>
        <p:spPr/>
        <p:txBody>
          <a:bodyPr/>
          <a:lstStyle/>
          <a:p>
            <a:fld id="{F0D83F40-780F-4744-9C3B-16318DABEC3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login page forwards a user directly</a:t>
            </a:r>
            <a:r>
              <a:rPr lang="en-US" baseline="0" dirty="0" smtClean="0"/>
              <a:t> to the References part of the web site. </a:t>
            </a:r>
            <a:endParaRPr lang="en-US" dirty="0"/>
          </a:p>
        </p:txBody>
      </p:sp>
      <p:sp>
        <p:nvSpPr>
          <p:cNvPr id="4" name="Slide Number Placeholder 3"/>
          <p:cNvSpPr>
            <a:spLocks noGrp="1"/>
          </p:cNvSpPr>
          <p:nvPr>
            <p:ph type="sldNum" sz="quarter" idx="10"/>
          </p:nvPr>
        </p:nvSpPr>
        <p:spPr/>
        <p:txBody>
          <a:bodyPr/>
          <a:lstStyle/>
          <a:p>
            <a:fld id="{F0D83F40-780F-4744-9C3B-16318DABEC3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the References page,</a:t>
            </a:r>
            <a:r>
              <a:rPr lang="en-US" baseline="0" dirty="0" smtClean="0"/>
              <a:t> there is a drop down list for the current users different references pages. A reference page can be </a:t>
            </a:r>
            <a:r>
              <a:rPr lang="en-US" baseline="0" dirty="0" err="1" smtClean="0"/>
              <a:t>seleced</a:t>
            </a:r>
            <a:r>
              <a:rPr lang="en-US" baseline="0" dirty="0" smtClean="0"/>
              <a:t> and edited, or printed. New References pages can also be created using this page. </a:t>
            </a:r>
            <a:endParaRPr lang="en-US" dirty="0"/>
          </a:p>
        </p:txBody>
      </p:sp>
      <p:sp>
        <p:nvSpPr>
          <p:cNvPr id="4" name="Slide Number Placeholder 3"/>
          <p:cNvSpPr>
            <a:spLocks noGrp="1"/>
          </p:cNvSpPr>
          <p:nvPr>
            <p:ph type="sldNum" sz="quarter" idx="10"/>
          </p:nvPr>
        </p:nvSpPr>
        <p:spPr/>
        <p:txBody>
          <a:bodyPr/>
          <a:lstStyle/>
          <a:p>
            <a:fld id="{F0D83F40-780F-4744-9C3B-16318DABEC3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Edit References page allows the user to create new books, with new authors and editors. There</a:t>
            </a:r>
            <a:r>
              <a:rPr lang="en-US" baseline="0" dirty="0" smtClean="0"/>
              <a:t> can be multiple Authors and Editors per book, so the Authors, Editors, and Books are represented as their own interlinking tables. The Generate References button at the bottom of the page forwards you to the print page where you can print a representation of your references page. </a:t>
            </a:r>
            <a:endParaRPr lang="en-US" dirty="0"/>
          </a:p>
        </p:txBody>
      </p:sp>
      <p:sp>
        <p:nvSpPr>
          <p:cNvPr id="4" name="Slide Number Placeholder 3"/>
          <p:cNvSpPr>
            <a:spLocks noGrp="1"/>
          </p:cNvSpPr>
          <p:nvPr>
            <p:ph type="sldNum" sz="quarter" idx="10"/>
          </p:nvPr>
        </p:nvSpPr>
        <p:spPr/>
        <p:txBody>
          <a:bodyPr/>
          <a:lstStyle/>
          <a:p>
            <a:fld id="{F0D83F40-780F-4744-9C3B-16318DABEC3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New</a:t>
            </a:r>
            <a:r>
              <a:rPr lang="en-US" baseline="0" dirty="0" smtClean="0"/>
              <a:t> Book page includes text boxes for all the fields in the book table. This page includes a compare </a:t>
            </a:r>
            <a:r>
              <a:rPr lang="en-US" baseline="0" dirty="0" err="1" smtClean="0"/>
              <a:t>validator</a:t>
            </a:r>
            <a:r>
              <a:rPr lang="en-US" baseline="0" dirty="0" smtClean="0"/>
              <a:t> and some required field </a:t>
            </a:r>
            <a:r>
              <a:rPr lang="en-US" baseline="0" dirty="0" err="1" smtClean="0"/>
              <a:t>validators</a:t>
            </a:r>
            <a:r>
              <a:rPr lang="en-US" baseline="0" dirty="0" smtClean="0"/>
              <a:t> as well as a validation summary </a:t>
            </a:r>
            <a:r>
              <a:rPr lang="en-US" baseline="0" dirty="0" err="1" smtClean="0"/>
              <a:t>componenet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0D83F40-780F-4744-9C3B-16318DABEC3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Has one</a:t>
            </a:r>
            <a:r>
              <a:rPr lang="en-US" baseline="0" dirty="0" smtClean="0"/>
              <a:t> required field </a:t>
            </a:r>
            <a:r>
              <a:rPr lang="en-US" baseline="0" dirty="0" err="1" smtClean="0"/>
              <a:t>validator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0D83F40-780F-4744-9C3B-16318DABEC3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Citation Generator</a:t>
            </a:r>
            <a:endParaRPr lang="en-US" dirty="0"/>
          </a:p>
        </p:txBody>
      </p:sp>
      <p:sp>
        <p:nvSpPr>
          <p:cNvPr id="3" name="Subtitle 2"/>
          <p:cNvSpPr>
            <a:spLocks noGrp="1"/>
          </p:cNvSpPr>
          <p:nvPr>
            <p:ph type="subTitle" idx="1"/>
          </p:nvPr>
        </p:nvSpPr>
        <p:spPr/>
        <p:txBody>
          <a:bodyPr/>
          <a:lstStyle/>
          <a:p>
            <a:r>
              <a:rPr lang="en-US" dirty="0" smtClean="0"/>
              <a:t>By Cameron Block</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Editor Page</a:t>
            </a:r>
            <a:endParaRPr lang="en-US" dirty="0"/>
          </a:p>
        </p:txBody>
      </p:sp>
      <p:pic>
        <p:nvPicPr>
          <p:cNvPr id="9218" name="Picture 2"/>
          <p:cNvPicPr>
            <a:picLocks noGrp="1" noChangeAspect="1" noChangeArrowheads="1"/>
          </p:cNvPicPr>
          <p:nvPr>
            <p:ph idx="1"/>
          </p:nvPr>
        </p:nvPicPr>
        <p:blipFill>
          <a:blip r:embed="rId3" cstate="print"/>
          <a:srcRect b="42757"/>
          <a:stretch>
            <a:fillRect/>
          </a:stretch>
        </p:blipFill>
        <p:spPr bwMode="auto">
          <a:xfrm>
            <a:off x="990600" y="1371600"/>
            <a:ext cx="7467600" cy="46309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Page</a:t>
            </a:r>
            <a:endParaRPr lang="en-US" dirty="0"/>
          </a:p>
        </p:txBody>
      </p:sp>
      <p:pic>
        <p:nvPicPr>
          <p:cNvPr id="2051" name="Picture 3"/>
          <p:cNvPicPr>
            <a:picLocks noGrp="1" noChangeAspect="1" noChangeArrowheads="1"/>
          </p:cNvPicPr>
          <p:nvPr>
            <p:ph idx="1"/>
          </p:nvPr>
        </p:nvPicPr>
        <p:blipFill>
          <a:blip r:embed="rId3" cstate="print"/>
          <a:srcRect b="70000"/>
          <a:stretch>
            <a:fillRect/>
          </a:stretch>
        </p:blipFill>
        <p:spPr bwMode="auto">
          <a:xfrm>
            <a:off x="0" y="1371600"/>
            <a:ext cx="8909539"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User Page</a:t>
            </a:r>
            <a:endParaRPr lang="en-US" dirty="0"/>
          </a:p>
        </p:txBody>
      </p:sp>
      <p:pic>
        <p:nvPicPr>
          <p:cNvPr id="5122" name="Picture 2"/>
          <p:cNvPicPr>
            <a:picLocks noGrp="1" noChangeAspect="1" noChangeArrowheads="1"/>
          </p:cNvPicPr>
          <p:nvPr>
            <p:ph idx="1"/>
          </p:nvPr>
        </p:nvPicPr>
        <p:blipFill>
          <a:blip r:embed="rId3" cstate="print"/>
          <a:srcRect b="47808"/>
          <a:stretch>
            <a:fillRect/>
          </a:stretch>
        </p:blipFill>
        <p:spPr bwMode="auto">
          <a:xfrm>
            <a:off x="152400" y="1142999"/>
            <a:ext cx="8839200" cy="49978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Password Page</a:t>
            </a:r>
            <a:endParaRPr lang="en-US" dirty="0"/>
          </a:p>
        </p:txBody>
      </p:sp>
      <p:pic>
        <p:nvPicPr>
          <p:cNvPr id="4" name="Picture 2"/>
          <p:cNvPicPr>
            <a:picLocks noGrp="1" noChangeAspect="1" noChangeArrowheads="1"/>
          </p:cNvPicPr>
          <p:nvPr>
            <p:ph idx="1"/>
          </p:nvPr>
        </p:nvPicPr>
        <p:blipFill>
          <a:blip r:embed="rId2" cstate="print"/>
          <a:srcRect b="49491"/>
          <a:stretch>
            <a:fillRect/>
          </a:stretch>
        </p:blipFill>
        <p:spPr bwMode="auto">
          <a:xfrm>
            <a:off x="457200" y="1611641"/>
            <a:ext cx="8229600" cy="4503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 Page</a:t>
            </a:r>
            <a:endParaRPr lang="en-US" dirty="0"/>
          </a:p>
        </p:txBody>
      </p:sp>
      <p:pic>
        <p:nvPicPr>
          <p:cNvPr id="11267" name="Picture 3"/>
          <p:cNvPicPr>
            <a:picLocks noGrp="1" noChangeAspect="1" noChangeArrowheads="1"/>
          </p:cNvPicPr>
          <p:nvPr>
            <p:ph idx="1"/>
          </p:nvPr>
        </p:nvPicPr>
        <p:blipFill>
          <a:blip r:embed="rId3" cstate="print"/>
          <a:srcRect b="53213"/>
          <a:stretch>
            <a:fillRect/>
          </a:stretch>
        </p:blipFill>
        <p:spPr bwMode="auto">
          <a:xfrm>
            <a:off x="228600" y="1143000"/>
            <a:ext cx="8719580" cy="4419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Database</a:t>
            </a:r>
            <a:endParaRPr lang="en-US" dirty="0"/>
          </a:p>
        </p:txBody>
      </p:sp>
      <p:pic>
        <p:nvPicPr>
          <p:cNvPr id="10242" name="Picture 2"/>
          <p:cNvPicPr>
            <a:picLocks noGrp="1" noChangeAspect="1" noChangeArrowheads="1"/>
          </p:cNvPicPr>
          <p:nvPr>
            <p:ph idx="1"/>
          </p:nvPr>
        </p:nvPicPr>
        <p:blipFill>
          <a:blip r:embed="rId3" cstate="print"/>
          <a:srcRect l="17593" t="12910" r="32407" b="18714"/>
          <a:stretch>
            <a:fillRect/>
          </a:stretch>
        </p:blipFill>
        <p:spPr bwMode="auto">
          <a:xfrm>
            <a:off x="838200" y="1326444"/>
            <a:ext cx="7467600" cy="553155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you have to modify a database later in a project Visual Studio will not let your new columns show up until you delete the old data.</a:t>
            </a:r>
          </a:p>
          <a:p>
            <a:r>
              <a:rPr lang="en-US" dirty="0" smtClean="0"/>
              <a:t>Displaying hierarchical/linked tables requires multiple Grid/List </a:t>
            </a:r>
            <a:r>
              <a:rPr lang="en-US" dirty="0" smtClean="0"/>
              <a:t>Views</a:t>
            </a:r>
            <a:r>
              <a:rPr lang="en-US" dirty="0" smtClean="0"/>
              <a:t>, or an SQL join. </a:t>
            </a:r>
            <a:endParaRPr lang="en-US" dirty="0" smtClean="0"/>
          </a:p>
          <a:p>
            <a:r>
              <a:rPr lang="en-US" dirty="0" smtClean="0"/>
              <a:t>If a grid view cell is not visible, then it’s text property cannot be accessed. </a:t>
            </a:r>
          </a:p>
          <a:p>
            <a:r>
              <a:rPr lang="en-US" dirty="0" smtClean="0"/>
              <a:t>Choosing a different form of application would have met more of the requirements. </a:t>
            </a:r>
          </a:p>
          <a:p>
            <a:r>
              <a:rPr lang="en-US" dirty="0" smtClean="0"/>
              <a:t>Read </a:t>
            </a:r>
            <a:r>
              <a:rPr lang="en-US" dirty="0" smtClean="0"/>
              <a:t>only control fields do not update to the database, are replaced by nulls.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5" name="Content Placeholder 4"/>
          <p:cNvSpPr>
            <a:spLocks noGrp="1"/>
          </p:cNvSpPr>
          <p:nvPr>
            <p:ph idx="1"/>
          </p:nvPr>
        </p:nvSpPr>
        <p:spPr/>
        <p:txBody>
          <a:bodyPr/>
          <a:lstStyle/>
          <a:p>
            <a:r>
              <a:rPr lang="en-US" dirty="0" smtClean="0"/>
              <a:t>This is a good start on a citation generator, It could use some modifications for real world use, but I believe was troublesome enough to qualify for academic use.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 thought an online citation generator would be worth while pursuing, because not all Citation Generators are as updated as others, and I wanted to at least explore creating one of my own. This one only aims at citing books, but other database tables and classes could theoretically be added.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pic>
        <p:nvPicPr>
          <p:cNvPr id="1027" name="Picture 3"/>
          <p:cNvPicPr>
            <a:picLocks noGrp="1" noChangeAspect="1" noChangeArrowheads="1"/>
          </p:cNvPicPr>
          <p:nvPr>
            <p:ph idx="1"/>
          </p:nvPr>
        </p:nvPicPr>
        <p:blipFill>
          <a:blip r:embed="rId3" cstate="print"/>
          <a:srcRect/>
          <a:stretch>
            <a:fillRect/>
          </a:stretch>
        </p:blipFill>
        <p:spPr bwMode="auto">
          <a:xfrm>
            <a:off x="457200" y="1143000"/>
            <a:ext cx="8382000" cy="54055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Home page</a:t>
            </a:r>
            <a:endParaRPr lang="en-US" dirty="0"/>
          </a:p>
        </p:txBody>
      </p:sp>
      <p:pic>
        <p:nvPicPr>
          <p:cNvPr id="1026" name="Picture 2"/>
          <p:cNvPicPr>
            <a:picLocks noGrp="1" noChangeAspect="1" noChangeArrowheads="1"/>
          </p:cNvPicPr>
          <p:nvPr>
            <p:ph idx="1"/>
          </p:nvPr>
        </p:nvPicPr>
        <p:blipFill>
          <a:blip r:embed="rId3" cstate="print"/>
          <a:srcRect r="52778" b="49484"/>
          <a:stretch>
            <a:fillRect/>
          </a:stretch>
        </p:blipFill>
        <p:spPr bwMode="auto">
          <a:xfrm>
            <a:off x="457200" y="1634330"/>
            <a:ext cx="8357316" cy="48426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2050" name="Picture 2"/>
          <p:cNvPicPr>
            <a:picLocks noGrp="1" noChangeAspect="1" noChangeArrowheads="1"/>
          </p:cNvPicPr>
          <p:nvPr>
            <p:ph idx="1"/>
          </p:nvPr>
        </p:nvPicPr>
        <p:blipFill>
          <a:blip r:embed="rId3" cstate="print"/>
          <a:srcRect r="52778" b="46065"/>
          <a:stretch>
            <a:fillRect/>
          </a:stretch>
        </p:blipFill>
        <p:spPr bwMode="auto">
          <a:xfrm>
            <a:off x="457200" y="1634331"/>
            <a:ext cx="8153400" cy="5044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Page</a:t>
            </a:r>
            <a:endParaRPr lang="en-US" dirty="0"/>
          </a:p>
        </p:txBody>
      </p:sp>
      <p:pic>
        <p:nvPicPr>
          <p:cNvPr id="2050" name="Picture 2"/>
          <p:cNvPicPr>
            <a:picLocks noGrp="1" noChangeAspect="1" noChangeArrowheads="1"/>
          </p:cNvPicPr>
          <p:nvPr>
            <p:ph idx="1"/>
          </p:nvPr>
        </p:nvPicPr>
        <p:blipFill>
          <a:blip r:embed="rId3" cstate="print"/>
          <a:srcRect r="46296" b="49484"/>
          <a:stretch>
            <a:fillRect/>
          </a:stretch>
        </p:blipFill>
        <p:spPr bwMode="auto">
          <a:xfrm>
            <a:off x="457200" y="1634331"/>
            <a:ext cx="8457528" cy="43092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References</a:t>
            </a:r>
            <a:endParaRPr lang="en-US" dirty="0"/>
          </a:p>
        </p:txBody>
      </p:sp>
      <p:pic>
        <p:nvPicPr>
          <p:cNvPr id="1026" name="Picture 2"/>
          <p:cNvPicPr>
            <a:picLocks noGrp="1" noChangeAspect="1" noChangeArrowheads="1"/>
          </p:cNvPicPr>
          <p:nvPr>
            <p:ph idx="1"/>
          </p:nvPr>
        </p:nvPicPr>
        <p:blipFill>
          <a:blip r:embed="rId3" cstate="print"/>
          <a:srcRect r="15238"/>
          <a:stretch>
            <a:fillRect/>
          </a:stretch>
        </p:blipFill>
        <p:spPr bwMode="auto">
          <a:xfrm>
            <a:off x="533400" y="1143000"/>
            <a:ext cx="8077200" cy="51616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Book Page</a:t>
            </a:r>
            <a:endParaRPr lang="en-US" dirty="0"/>
          </a:p>
        </p:txBody>
      </p:sp>
      <p:pic>
        <p:nvPicPr>
          <p:cNvPr id="7170" name="Picture 2"/>
          <p:cNvPicPr>
            <a:picLocks noGrp="1" noChangeAspect="1" noChangeArrowheads="1"/>
          </p:cNvPicPr>
          <p:nvPr>
            <p:ph idx="1"/>
          </p:nvPr>
        </p:nvPicPr>
        <p:blipFill>
          <a:blip r:embed="rId3" cstate="print"/>
          <a:srcRect b="27604"/>
          <a:stretch>
            <a:fillRect/>
          </a:stretch>
        </p:blipFill>
        <p:spPr bwMode="auto">
          <a:xfrm>
            <a:off x="1143000" y="1219200"/>
            <a:ext cx="6934200" cy="54383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Author Page</a:t>
            </a:r>
            <a:endParaRPr lang="en-US" dirty="0"/>
          </a:p>
        </p:txBody>
      </p:sp>
      <p:pic>
        <p:nvPicPr>
          <p:cNvPr id="8194" name="Picture 2"/>
          <p:cNvPicPr>
            <a:picLocks noGrp="1" noChangeAspect="1" noChangeArrowheads="1"/>
          </p:cNvPicPr>
          <p:nvPr>
            <p:ph idx="1"/>
          </p:nvPr>
        </p:nvPicPr>
        <p:blipFill>
          <a:blip r:embed="rId3" cstate="print"/>
          <a:srcRect b="41073"/>
          <a:stretch>
            <a:fillRect/>
          </a:stretch>
        </p:blipFill>
        <p:spPr bwMode="auto">
          <a:xfrm>
            <a:off x="685800" y="1219200"/>
            <a:ext cx="7848600" cy="5010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751</Words>
  <Application>Microsoft Office PowerPoint</Application>
  <PresentationFormat>On-screen Show (4:3)</PresentationFormat>
  <Paragraphs>50</Paragraphs>
  <Slides>17</Slides>
  <Notes>14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Online Citation Generator</vt:lpstr>
      <vt:lpstr>Introduction</vt:lpstr>
      <vt:lpstr>Overview</vt:lpstr>
      <vt:lpstr>The Home page</vt:lpstr>
      <vt:lpstr>Login Page</vt:lpstr>
      <vt:lpstr>References Page</vt:lpstr>
      <vt:lpstr>Edit References</vt:lpstr>
      <vt:lpstr>New Book Page</vt:lpstr>
      <vt:lpstr>New Author Page</vt:lpstr>
      <vt:lpstr>New Editor Page</vt:lpstr>
      <vt:lpstr>Print Page</vt:lpstr>
      <vt:lpstr>Create User Page</vt:lpstr>
      <vt:lpstr>Change Password Page</vt:lpstr>
      <vt:lpstr>Contact Us Page</vt:lpstr>
      <vt:lpstr>The Database</vt:lpstr>
      <vt:lpstr>Lessons Learned</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Citation Generator</dc:title>
  <dc:creator>cameron</dc:creator>
  <cp:lastModifiedBy>cameron</cp:lastModifiedBy>
  <cp:revision>41</cp:revision>
  <dcterms:created xsi:type="dcterms:W3CDTF">2006-08-16T00:00:00Z</dcterms:created>
  <dcterms:modified xsi:type="dcterms:W3CDTF">2015-03-23T18:08:05Z</dcterms:modified>
</cp:coreProperties>
</file>