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6760c749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6760c749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6760c74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6760c74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6760c74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6760c74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6760c749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6760c749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6760c74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6760c74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6760c749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6760c749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61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206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94230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38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424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51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79059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201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920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1580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6659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8104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6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21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Cheapbook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40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cheap Jupyter notebook alternative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standard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13" y="1339025"/>
            <a:ext cx="6198975" cy="3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Serveur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479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REST API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CRUD sur les environnements et dépendances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Ajouter et authentifier des utilisateurs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Lancer et stopper l'exécution de code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Génération des tokens de session pour l’utilisateur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0" y="1643346"/>
            <a:ext cx="8220459" cy="163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41100" y="39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Exécution du code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41100" y="14247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Création d’un projet Scala par Environnement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Le code est copié dans un object Main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Plusieurs Environnements peuvent être exécutés en parallèle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Fait un </a:t>
            </a:r>
            <a:r>
              <a:rPr lang="fr" i="1" dirty="0"/>
              <a:t>sbt run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664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>
                <a:solidFill>
                  <a:schemeClr val="dk1"/>
                </a:solidFill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Améliorations possibles</a:t>
            </a: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3479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Dockerizer les environnements et l'exécution de code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Renvoie du message d’erreur du programme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Ajout de cellules pour le code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89</Words>
  <Application>Microsoft Office PowerPoint</Application>
  <PresentationFormat>Affichage à l'écran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Rétrospective</vt:lpstr>
      <vt:lpstr>Cheapbook</vt:lpstr>
      <vt:lpstr>Flow standard</vt:lpstr>
      <vt:lpstr>Serveur</vt:lpstr>
      <vt:lpstr>Base de données</vt:lpstr>
      <vt:lpstr>Exécution du code</vt:lpstr>
      <vt:lpstr>Présentation PowerPoint</vt:lpstr>
      <vt:lpstr>Améliorations possibles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Cheapbook</dc:title>
  <cp:lastModifiedBy>Florent</cp:lastModifiedBy>
  <cp:revision>1</cp:revision>
  <dcterms:modified xsi:type="dcterms:W3CDTF">2019-06-10T18:48:22Z</dcterms:modified>
</cp:coreProperties>
</file>