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  <p:embeddedFont>
      <p:font typeface="Glacial Indifference Italics" charset="1" panose="00000000000000000000"/>
      <p:regular r:id="rId12"/>
    </p:embeddedFont>
    <p:embeddedFont>
      <p:font typeface="Arimo" charset="1" panose="020B0604020202020204"/>
      <p:regular r:id="rId13"/>
    </p:embeddedFont>
    <p:embeddedFont>
      <p:font typeface="Arimo Bold" charset="1" panose="020B0704020202020204"/>
      <p:regular r:id="rId14"/>
    </p:embeddedFont>
    <p:embeddedFont>
      <p:font typeface="Arimo Italics" charset="1" panose="020B0604020202090204"/>
      <p:regular r:id="rId15"/>
    </p:embeddedFont>
    <p:embeddedFont>
      <p:font typeface="Arimo Bold Italics" charset="1" panose="020B070402020209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</a:blip>
          <a:srcRect l="0" t="0" r="0" b="0"/>
          <a:stretch>
            <a:fillRect/>
          </a:stretch>
        </p:blipFill>
        <p:spPr>
          <a:xfrm flipH="false" flipV="false"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85675" y="2368954"/>
            <a:ext cx="15716650" cy="5549093"/>
            <a:chOff x="0" y="0"/>
            <a:chExt cx="20955533" cy="73987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09550"/>
              <a:ext cx="20955533" cy="6283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sz="12000" spc="1200">
                  <a:solidFill>
                    <a:srgbClr val="6BD4CD"/>
                  </a:solidFill>
                  <a:latin typeface="Glacial Indifference Bold"/>
                </a:rPr>
                <a:t>BLOCKCHAIN:</a:t>
              </a:r>
            </a:p>
            <a:p>
              <a:pPr algn="ctr">
                <a:lnSpc>
                  <a:spcPts val="12000"/>
                </a:lnSpc>
              </a:pPr>
              <a:r>
                <a:rPr lang="en-US" sz="12000" spc="1200">
                  <a:solidFill>
                    <a:srgbClr val="FFFFFF"/>
                  </a:solidFill>
                  <a:latin typeface="Glacial Indifference Bold"/>
                </a:rPr>
                <a:t>DRUG COUNTERFEITING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692776"/>
              <a:ext cx="20955533" cy="706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6BD4CD"/>
                  </a:solidFill>
                  <a:latin typeface="Glacial Indifference"/>
                </a:rPr>
                <a:t>PRESENTED BY TEAM - ERROR 405 FOUND 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0">
            <a:off x="14444223" y="5750572"/>
            <a:ext cx="5630153" cy="58343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3858459">
            <a:off x="11785864" y="-1420005"/>
            <a:ext cx="7958550" cy="824720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6938171">
            <a:off x="-2270898" y="4389359"/>
            <a:ext cx="6599197" cy="68385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9653010">
            <a:off x="-2653501" y="-3517467"/>
            <a:ext cx="8774102" cy="909233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078200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6284995">
            <a:off x="-870493" y="-880590"/>
            <a:ext cx="1936387" cy="200661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690501">
            <a:off x="17438639" y="7418650"/>
            <a:ext cx="2410762" cy="249819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98711" y="1028700"/>
            <a:ext cx="14770039" cy="808008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61532" y="1028700"/>
            <a:ext cx="1496493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190983">
            <a:off x="11716052" y="2526568"/>
            <a:ext cx="9150167" cy="948203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259300" y="8401050"/>
            <a:ext cx="1181100" cy="118110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9023622">
            <a:off x="-3311325" y="-3250085"/>
            <a:ext cx="9403949" cy="974502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09600" y="7429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4426273">
            <a:off x="13726375" y="-2492852"/>
            <a:ext cx="5636585" cy="584102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6343374">
            <a:off x="-1445467" y="5771014"/>
            <a:ext cx="5597553" cy="580057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468947" y="1314450"/>
            <a:ext cx="10125337" cy="79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5"/>
              </a:lnSpc>
            </a:pPr>
            <a:r>
              <a:rPr lang="en-US" sz="5221" spc="522">
                <a:solidFill>
                  <a:srgbClr val="04345C"/>
                </a:solidFill>
                <a:latin typeface="Glacial Indifference Bold"/>
              </a:rPr>
              <a:t>TECHNOLOGY STACK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08647">
            <a:off x="738856" y="2982288"/>
            <a:ext cx="3220063" cy="333685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484127">
            <a:off x="5731348" y="2924519"/>
            <a:ext cx="3243885" cy="336153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694093">
            <a:off x="11469799" y="3223732"/>
            <a:ext cx="2991766" cy="310027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675421">
            <a:off x="1283579" y="-897831"/>
            <a:ext cx="1797140" cy="186232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3538767">
            <a:off x="14412172" y="9045361"/>
            <a:ext cx="2860667" cy="296442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404494">
            <a:off x="9200384" y="6577319"/>
            <a:ext cx="3096530" cy="320883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750035">
            <a:off x="3035065" y="6664100"/>
            <a:ext cx="3352313" cy="3473899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6091841" y="4183800"/>
            <a:ext cx="3210306" cy="7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8"/>
              </a:lnSpc>
              <a:spcBef>
                <a:spcPct val="0"/>
              </a:spcBef>
            </a:pPr>
            <a:r>
              <a:rPr lang="en-US" sz="4406">
                <a:solidFill>
                  <a:srgbClr val="FFFFFF"/>
                </a:solidFill>
                <a:latin typeface="Open Sans"/>
              </a:rPr>
              <a:t>PYTHON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3309" y="4446883"/>
            <a:ext cx="2378607" cy="69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  <a:spcBef>
                <a:spcPct val="0"/>
              </a:spcBef>
            </a:pPr>
            <a:r>
              <a:rPr lang="en-US" sz="4008">
                <a:solidFill>
                  <a:srgbClr val="FFFFFF"/>
                </a:solidFill>
                <a:latin typeface="Open Sans"/>
              </a:rPr>
              <a:t>GANACHE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91695" y="7996267"/>
            <a:ext cx="2439051" cy="622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7">
                <a:solidFill>
                  <a:srgbClr val="FFFFFF"/>
                </a:solidFill>
                <a:latin typeface="Open Sans"/>
              </a:rPr>
              <a:t>ETHEREUM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69459" y="7883988"/>
            <a:ext cx="2298010" cy="65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7"/>
              </a:lnSpc>
              <a:spcBef>
                <a:spcPct val="0"/>
              </a:spcBef>
            </a:pPr>
            <a:r>
              <a:rPr lang="en-US" sz="3791">
                <a:solidFill>
                  <a:srgbClr val="FFFFFF"/>
                </a:solidFill>
                <a:latin typeface="Open Sans"/>
              </a:rPr>
              <a:t>POSTMAN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86383" y="4393985"/>
            <a:ext cx="1448778" cy="68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2"/>
              </a:lnSpc>
              <a:spcBef>
                <a:spcPct val="0"/>
              </a:spcBef>
            </a:pPr>
            <a:r>
              <a:rPr lang="en-US" sz="4030">
                <a:solidFill>
                  <a:srgbClr val="FFFFFF"/>
                </a:solidFill>
                <a:latin typeface="Open Sans"/>
              </a:rPr>
              <a:t>FLASK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9574703">
            <a:off x="14263052" y="6355768"/>
            <a:ext cx="3096530" cy="3208839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4622980" y="7200912"/>
            <a:ext cx="2439051" cy="12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7">
                <a:solidFill>
                  <a:srgbClr val="FFFFFF"/>
                </a:solidFill>
                <a:latin typeface="Open Sans"/>
              </a:rPr>
              <a:t>ETHEREUM</a:t>
            </a:r>
          </a:p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7">
                <a:solidFill>
                  <a:srgbClr val="FFFFFF"/>
                </a:solidFill>
                <a:latin typeface="Open Sans"/>
              </a:rPr>
              <a:t>WALLET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8545213">
            <a:off x="-2794797" y="-2710781"/>
            <a:ext cx="7217199" cy="74789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039694">
            <a:off x="-1212945" y="396447"/>
            <a:ext cx="10058783" cy="1042360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400000">
            <a:off x="8803095" y="-627578"/>
            <a:ext cx="10157479" cy="105258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-4711483">
            <a:off x="13630809" y="-3342624"/>
            <a:ext cx="6165516" cy="638913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0" y="3497289"/>
            <a:ext cx="7556639" cy="3292423"/>
            <a:chOff x="0" y="0"/>
            <a:chExt cx="10075518" cy="43898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075518" cy="1142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5599" spc="559" u="sng">
                  <a:solidFill>
                    <a:srgbClr val="FFFFFF"/>
                  </a:solidFill>
                  <a:latin typeface="Glacial Indifference"/>
                </a:rPr>
                <a:t> MERITS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14188"/>
              <a:ext cx="10075518" cy="2975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Stability</a:t>
              </a:r>
            </a:p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D</a:t>
              </a: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ecentralize</a:t>
              </a:r>
            </a:p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Data is Immutable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8401050"/>
            <a:ext cx="1181100" cy="11811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09600" y="742950"/>
            <a:ext cx="571500" cy="57150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93211" y="3497289"/>
            <a:ext cx="7556639" cy="3292423"/>
            <a:chOff x="0" y="0"/>
            <a:chExt cx="10075518" cy="438989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0075518" cy="1142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5599" spc="559" u="sng">
                  <a:solidFill>
                    <a:srgbClr val="FFFFFF"/>
                  </a:solidFill>
                  <a:latin typeface="Glacial Indifference"/>
                </a:rPr>
                <a:t> DEMERITS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414188"/>
              <a:ext cx="10075518" cy="2975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Scalablity</a:t>
              </a:r>
            </a:p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Inefficient due to proof of work</a:t>
              </a:r>
            </a:p>
            <a:p>
              <a:pPr algn="ctr">
                <a:lnSpc>
                  <a:spcPts val="6066"/>
                </a:lnSpc>
              </a:pPr>
              <a:r>
                <a:rPr lang="en-US" sz="4044">
                  <a:solidFill>
                    <a:srgbClr val="6BD4CD"/>
                  </a:solidFill>
                  <a:latin typeface="Glacial Indifference"/>
                </a:rPr>
                <a:t>- Storage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DADx4lOeitI</dc:identifier>
  <dcterms:modified xsi:type="dcterms:W3CDTF">2011-08-01T06:04:30Z</dcterms:modified>
  <cp:revision>1</cp:revision>
  <dc:title>Design and Technology</dc:title>
</cp:coreProperties>
</file>