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11AA-F0C3-4176-8AF3-8504004705E7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63D5-1B7E-40C3-BAE4-7571393B70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9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11AA-F0C3-4176-8AF3-8504004705E7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63D5-1B7E-40C3-BAE4-7571393B70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9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11AA-F0C3-4176-8AF3-8504004705E7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63D5-1B7E-40C3-BAE4-7571393B70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16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11AA-F0C3-4176-8AF3-8504004705E7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63D5-1B7E-40C3-BAE4-7571393B70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0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11AA-F0C3-4176-8AF3-8504004705E7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63D5-1B7E-40C3-BAE4-7571393B70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2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11AA-F0C3-4176-8AF3-8504004705E7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63D5-1B7E-40C3-BAE4-7571393B70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3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11AA-F0C3-4176-8AF3-8504004705E7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63D5-1B7E-40C3-BAE4-7571393B70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11AA-F0C3-4176-8AF3-8504004705E7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63D5-1B7E-40C3-BAE4-7571393B70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11AA-F0C3-4176-8AF3-8504004705E7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63D5-1B7E-40C3-BAE4-7571393B70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1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11AA-F0C3-4176-8AF3-8504004705E7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63D5-1B7E-40C3-BAE4-7571393B70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0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11AA-F0C3-4176-8AF3-8504004705E7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63D5-1B7E-40C3-BAE4-7571393B70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2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A11AA-F0C3-4176-8AF3-8504004705E7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363D5-1B7E-40C3-BAE4-7571393B70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3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Interfaces do </a:t>
            </a:r>
            <a:r>
              <a:rPr lang="en-US" dirty="0" err="1"/>
              <a:t>grupo</a:t>
            </a:r>
            <a:r>
              <a:rPr lang="en-US" dirty="0"/>
              <a:t> de </a:t>
            </a:r>
            <a:r>
              <a:rPr lang="en-US" dirty="0" err="1"/>
              <a:t>Desenvolvimento</a:t>
            </a:r>
            <a:r>
              <a:rPr lang="en-US" dirty="0"/>
              <a:t> Mobile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90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Interface 1 (</a:t>
            </a:r>
            <a:r>
              <a:rPr lang="en-US" dirty="0" err="1"/>
              <a:t>apresentação</a:t>
            </a:r>
            <a:r>
              <a:rPr lang="en-US" dirty="0"/>
              <a:t> das </a:t>
            </a:r>
            <a:r>
              <a:rPr lang="en-US" dirty="0" err="1"/>
              <a:t>sugestões</a:t>
            </a:r>
            <a:r>
              <a:rPr lang="en-US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60264" y="1854726"/>
            <a:ext cx="3715921" cy="3808144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Clicando</a:t>
            </a:r>
            <a:r>
              <a:rPr lang="en-US" dirty="0"/>
              <a:t>-se </a:t>
            </a:r>
            <a:r>
              <a:rPr lang="en-US" dirty="0" err="1"/>
              <a:t>num</a:t>
            </a:r>
            <a:r>
              <a:rPr lang="en-US" dirty="0"/>
              <a:t> slot de </a:t>
            </a:r>
            <a:r>
              <a:rPr lang="en-US" dirty="0" err="1"/>
              <a:t>horário</a:t>
            </a:r>
            <a:r>
              <a:rPr lang="en-US" dirty="0"/>
              <a:t>, </a:t>
            </a:r>
            <a:r>
              <a:rPr lang="en-US" dirty="0" err="1"/>
              <a:t>encaminhar</a:t>
            </a:r>
            <a:r>
              <a:rPr lang="en-US" dirty="0"/>
              <a:t>-se-á o </a:t>
            </a:r>
            <a:r>
              <a:rPr lang="en-US" dirty="0" err="1"/>
              <a:t>usuário</a:t>
            </a:r>
            <a:r>
              <a:rPr lang="en-US" dirty="0"/>
              <a:t> à interface 2;</a:t>
            </a:r>
          </a:p>
          <a:p>
            <a:r>
              <a:rPr lang="en-US" dirty="0" err="1"/>
              <a:t>Clicando</a:t>
            </a:r>
            <a:r>
              <a:rPr lang="en-US" dirty="0"/>
              <a:t>-se no </a:t>
            </a:r>
            <a:r>
              <a:rPr lang="en-US" dirty="0" err="1"/>
              <a:t>botão</a:t>
            </a:r>
            <a:r>
              <a:rPr lang="en-US" dirty="0"/>
              <a:t> com </a:t>
            </a:r>
            <a:r>
              <a:rPr lang="en-US" dirty="0" err="1"/>
              <a:t>ícone</a:t>
            </a:r>
            <a:r>
              <a:rPr lang="en-US" dirty="0"/>
              <a:t> de “v”, o </a:t>
            </a:r>
            <a:r>
              <a:rPr lang="en-US" dirty="0" err="1"/>
              <a:t>usuário</a:t>
            </a:r>
            <a:r>
              <a:rPr lang="en-US" dirty="0"/>
              <a:t> é </a:t>
            </a:r>
            <a:r>
              <a:rPr lang="en-US" dirty="0" err="1"/>
              <a:t>encaminhado</a:t>
            </a:r>
            <a:r>
              <a:rPr lang="en-US" dirty="0"/>
              <a:t> para a interface 3;</a:t>
            </a:r>
          </a:p>
          <a:p>
            <a:r>
              <a:rPr lang="en-US" dirty="0" err="1"/>
              <a:t>Clicando</a:t>
            </a:r>
            <a:r>
              <a:rPr lang="en-US" dirty="0"/>
              <a:t>-se no </a:t>
            </a:r>
            <a:r>
              <a:rPr lang="en-US" dirty="0" err="1"/>
              <a:t>botão</a:t>
            </a:r>
            <a:r>
              <a:rPr lang="en-US" dirty="0"/>
              <a:t> com </a:t>
            </a:r>
            <a:r>
              <a:rPr lang="en-US" dirty="0" err="1"/>
              <a:t>ícone</a:t>
            </a:r>
            <a:r>
              <a:rPr lang="en-US" dirty="0"/>
              <a:t> de </a:t>
            </a:r>
            <a:r>
              <a:rPr lang="en-US" dirty="0" err="1"/>
              <a:t>três</a:t>
            </a:r>
            <a:r>
              <a:rPr lang="en-US" dirty="0"/>
              <a:t> </a:t>
            </a:r>
            <a:r>
              <a:rPr lang="en-US" dirty="0" err="1"/>
              <a:t>linhas</a:t>
            </a:r>
            <a:r>
              <a:rPr lang="en-US" dirty="0"/>
              <a:t>, o </a:t>
            </a:r>
            <a:r>
              <a:rPr lang="en-US" dirty="0" err="1"/>
              <a:t>usuário</a:t>
            </a:r>
            <a:r>
              <a:rPr lang="en-US" dirty="0"/>
              <a:t> é </a:t>
            </a:r>
            <a:r>
              <a:rPr lang="en-US" dirty="0" err="1"/>
              <a:t>encaminhado</a:t>
            </a:r>
            <a:r>
              <a:rPr lang="en-US" dirty="0"/>
              <a:t> para a interface 4.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37" y="1690688"/>
            <a:ext cx="7232928" cy="397218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27335" y="5657671"/>
            <a:ext cx="1094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 </a:t>
            </a:r>
            <a:r>
              <a:rPr lang="en-US" dirty="0" err="1"/>
              <a:t>posição</a:t>
            </a:r>
            <a:r>
              <a:rPr lang="en-US" dirty="0"/>
              <a:t> da </a:t>
            </a:r>
            <a:r>
              <a:rPr lang="en-US" dirty="0" err="1"/>
              <a:t>tela</a:t>
            </a:r>
            <a:r>
              <a:rPr lang="en-US" dirty="0"/>
              <a:t> </a:t>
            </a:r>
            <a:r>
              <a:rPr lang="en-US" dirty="0" err="1"/>
              <a:t>precisa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“</a:t>
            </a:r>
            <a:r>
              <a:rPr lang="en-US" dirty="0" err="1"/>
              <a:t>deitada</a:t>
            </a:r>
            <a:r>
              <a:rPr lang="en-US" dirty="0"/>
              <a:t>”/horizontal, para </a:t>
            </a:r>
            <a:r>
              <a:rPr lang="en-US" dirty="0" err="1"/>
              <a:t>maximizar</a:t>
            </a:r>
            <a:r>
              <a:rPr lang="en-US" dirty="0"/>
              <a:t> </a:t>
            </a:r>
            <a:r>
              <a:rPr lang="en-US" dirty="0" err="1"/>
              <a:t>conforto</a:t>
            </a:r>
            <a:r>
              <a:rPr lang="en-US" dirty="0"/>
              <a:t> visual (</a:t>
            </a:r>
            <a:r>
              <a:rPr lang="en-US" dirty="0" err="1"/>
              <a:t>tamanho</a:t>
            </a:r>
            <a:r>
              <a:rPr lang="en-US" dirty="0"/>
              <a:t> do </a:t>
            </a:r>
            <a:r>
              <a:rPr lang="en-US" dirty="0" err="1"/>
              <a:t>conteúdo</a:t>
            </a:r>
            <a:r>
              <a:rPr lang="en-US" dirty="0"/>
              <a:t>).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000" y="1954456"/>
            <a:ext cx="363049" cy="38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6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Interface 2 (</a:t>
            </a:r>
            <a:r>
              <a:rPr lang="en-US" dirty="0" err="1"/>
              <a:t>turmas</a:t>
            </a:r>
            <a:r>
              <a:rPr lang="en-US" dirty="0"/>
              <a:t> de dado slot de </a:t>
            </a:r>
            <a:r>
              <a:rPr lang="en-US" dirty="0" err="1"/>
              <a:t>horário</a:t>
            </a:r>
            <a:r>
              <a:rPr lang="en-US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60264" y="1854726"/>
            <a:ext cx="3715921" cy="3808144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Clicando</a:t>
            </a:r>
            <a:r>
              <a:rPr lang="en-US" dirty="0"/>
              <a:t>-se no </a:t>
            </a:r>
            <a:r>
              <a:rPr lang="en-US" dirty="0" err="1"/>
              <a:t>símbolo</a:t>
            </a:r>
            <a:r>
              <a:rPr lang="en-US" dirty="0"/>
              <a:t> de “x”, </a:t>
            </a:r>
            <a:r>
              <a:rPr lang="en-US" dirty="0" err="1"/>
              <a:t>exclui</a:t>
            </a:r>
            <a:r>
              <a:rPr lang="en-US" dirty="0"/>
              <a:t>-se a </a:t>
            </a:r>
            <a:r>
              <a:rPr lang="en-US" dirty="0" err="1"/>
              <a:t>disciplina</a:t>
            </a:r>
            <a:r>
              <a:rPr lang="en-US" dirty="0"/>
              <a:t> que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naquele</a:t>
            </a:r>
            <a:r>
              <a:rPr lang="en-US" dirty="0"/>
              <a:t> slot de </a:t>
            </a:r>
            <a:r>
              <a:rPr lang="en-US" dirty="0" err="1"/>
              <a:t>horário</a:t>
            </a:r>
            <a:r>
              <a:rPr lang="en-US" dirty="0"/>
              <a:t> (a </a:t>
            </a:r>
            <a:r>
              <a:rPr lang="en-US" dirty="0" err="1"/>
              <a:t>mais</a:t>
            </a:r>
            <a:r>
              <a:rPr lang="en-US" dirty="0"/>
              <a:t> de </a:t>
            </a:r>
            <a:r>
              <a:rPr lang="en-US" dirty="0" err="1"/>
              <a:t>cima</a:t>
            </a:r>
            <a:r>
              <a:rPr lang="en-US" dirty="0"/>
              <a:t>, </a:t>
            </a:r>
            <a:r>
              <a:rPr lang="en-US" dirty="0" err="1"/>
              <a:t>destacada</a:t>
            </a:r>
            <a:r>
              <a:rPr lang="en-US" dirty="0"/>
              <a:t>, é a que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lá</a:t>
            </a:r>
            <a:r>
              <a:rPr lang="en-US" dirty="0"/>
              <a:t> </a:t>
            </a:r>
            <a:r>
              <a:rPr lang="en-US" dirty="0" err="1"/>
              <a:t>atualmente</a:t>
            </a:r>
            <a:r>
              <a:rPr lang="en-US" dirty="0"/>
              <a:t>).</a:t>
            </a:r>
          </a:p>
          <a:p>
            <a:r>
              <a:rPr lang="en-US" dirty="0" err="1"/>
              <a:t>Clicando</a:t>
            </a:r>
            <a:r>
              <a:rPr lang="en-US" dirty="0"/>
              <a:t>-se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outra</a:t>
            </a:r>
            <a:r>
              <a:rPr lang="en-US" dirty="0"/>
              <a:t> </a:t>
            </a:r>
            <a:r>
              <a:rPr lang="en-US" dirty="0" err="1"/>
              <a:t>disciplina</a:t>
            </a:r>
            <a:r>
              <a:rPr lang="en-US" dirty="0"/>
              <a:t>, </a:t>
            </a:r>
            <a:r>
              <a:rPr lang="en-US" dirty="0" err="1"/>
              <a:t>esta</a:t>
            </a:r>
            <a:r>
              <a:rPr lang="en-US" dirty="0"/>
              <a:t> se </a:t>
            </a:r>
            <a:r>
              <a:rPr lang="en-US" dirty="0" err="1"/>
              <a:t>posicionará</a:t>
            </a:r>
            <a:r>
              <a:rPr lang="en-US" dirty="0"/>
              <a:t> no slot de </a:t>
            </a:r>
            <a:r>
              <a:rPr lang="en-US" dirty="0" err="1"/>
              <a:t>horário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questão</a:t>
            </a:r>
            <a:r>
              <a:rPr lang="en-US" dirty="0"/>
              <a:t>.</a:t>
            </a:r>
          </a:p>
          <a:p>
            <a:r>
              <a:rPr lang="en-US" dirty="0" err="1"/>
              <a:t>Clicando</a:t>
            </a:r>
            <a:r>
              <a:rPr lang="en-US" dirty="0"/>
              <a:t>-se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vazio</a:t>
            </a:r>
            <a:r>
              <a:rPr lang="en-US" dirty="0"/>
              <a:t>, o slot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deixado</a:t>
            </a:r>
            <a:r>
              <a:rPr lang="en-US" dirty="0"/>
              <a:t> </a:t>
            </a:r>
            <a:r>
              <a:rPr lang="en-US" dirty="0" err="1"/>
              <a:t>vago</a:t>
            </a:r>
            <a:r>
              <a:rPr lang="en-US" dirty="0"/>
              <a:t>.</a:t>
            </a:r>
          </a:p>
          <a:p>
            <a:r>
              <a:rPr lang="en-US" dirty="0"/>
              <a:t>O </a:t>
            </a:r>
            <a:r>
              <a:rPr lang="en-US" dirty="0" err="1"/>
              <a:t>botão</a:t>
            </a:r>
            <a:r>
              <a:rPr lang="en-US" dirty="0"/>
              <a:t> inferior </a:t>
            </a:r>
            <a:r>
              <a:rPr lang="en-US" dirty="0" err="1"/>
              <a:t>esquerdo</a:t>
            </a:r>
            <a:r>
              <a:rPr lang="en-US" dirty="0"/>
              <a:t> </a:t>
            </a:r>
            <a:r>
              <a:rPr lang="en-US" dirty="0" err="1"/>
              <a:t>encaminha</a:t>
            </a:r>
            <a:r>
              <a:rPr lang="en-US" dirty="0"/>
              <a:t> o </a:t>
            </a:r>
            <a:r>
              <a:rPr lang="en-US" dirty="0" err="1"/>
              <a:t>usuário</a:t>
            </a:r>
            <a:r>
              <a:rPr lang="en-US" dirty="0"/>
              <a:t> de </a:t>
            </a:r>
            <a:r>
              <a:rPr lang="en-US" dirty="0" err="1"/>
              <a:t>volta</a:t>
            </a:r>
            <a:r>
              <a:rPr lang="en-US" dirty="0"/>
              <a:t> à interface 1.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7122064" cy="3882109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838200" y="5662870"/>
            <a:ext cx="10837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Se </a:t>
            </a:r>
            <a:r>
              <a:rPr lang="en-US" dirty="0" err="1"/>
              <a:t>se</a:t>
            </a:r>
            <a:r>
              <a:rPr lang="en-US" dirty="0"/>
              <a:t> </a:t>
            </a:r>
            <a:r>
              <a:rPr lang="en-US" dirty="0" err="1"/>
              <a:t>escolher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disciplina</a:t>
            </a:r>
            <a:r>
              <a:rPr lang="en-US" dirty="0"/>
              <a:t> que </a:t>
            </a:r>
            <a:r>
              <a:rPr lang="en-US" dirty="0" err="1"/>
              <a:t>tenha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de 2 </a:t>
            </a:r>
            <a:r>
              <a:rPr lang="en-US" dirty="0" err="1"/>
              <a:t>créditos</a:t>
            </a:r>
            <a:r>
              <a:rPr lang="en-US" dirty="0"/>
              <a:t> e que </a:t>
            </a:r>
            <a:r>
              <a:rPr lang="en-US" dirty="0" err="1"/>
              <a:t>colida</a:t>
            </a:r>
            <a:r>
              <a:rPr lang="en-US" dirty="0"/>
              <a:t> com </a:t>
            </a:r>
            <a:r>
              <a:rPr lang="en-US" dirty="0" err="1"/>
              <a:t>outra</a:t>
            </a:r>
            <a:r>
              <a:rPr lang="en-US" dirty="0"/>
              <a:t> que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esteja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grade,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janela</a:t>
            </a:r>
            <a:r>
              <a:rPr lang="en-US" dirty="0"/>
              <a:t> de aviso </a:t>
            </a:r>
            <a:r>
              <a:rPr lang="en-US" dirty="0" err="1"/>
              <a:t>aparecerá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 </a:t>
            </a:r>
            <a:r>
              <a:rPr lang="en-US" dirty="0" err="1"/>
              <a:t>perguntando</a:t>
            </a:r>
            <a:r>
              <a:rPr lang="en-US" dirty="0"/>
              <a:t> se o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deseja</a:t>
            </a:r>
            <a:r>
              <a:rPr lang="en-US" dirty="0"/>
              <a:t> </a:t>
            </a:r>
            <a:r>
              <a:rPr lang="en-US" dirty="0" err="1"/>
              <a:t>incluir</a:t>
            </a:r>
            <a:r>
              <a:rPr lang="en-US" dirty="0"/>
              <a:t>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matéria</a:t>
            </a:r>
            <a:r>
              <a:rPr lang="en-US" dirty="0"/>
              <a:t> a </a:t>
            </a:r>
            <a:r>
              <a:rPr lang="en-US" dirty="0" err="1"/>
              <a:t>custo</a:t>
            </a:r>
            <a:r>
              <a:rPr lang="en-US" dirty="0"/>
              <a:t> da que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estava</a:t>
            </a:r>
            <a:r>
              <a:rPr lang="en-US" dirty="0"/>
              <a:t> </a:t>
            </a:r>
            <a:r>
              <a:rPr lang="en-US" dirty="0" err="1"/>
              <a:t>lá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334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Interface 3 (</a:t>
            </a:r>
            <a:r>
              <a:rPr lang="en-US" dirty="0" err="1"/>
              <a:t>resumo</a:t>
            </a:r>
            <a:r>
              <a:rPr lang="en-US" dirty="0"/>
              <a:t> das </a:t>
            </a:r>
            <a:r>
              <a:rPr lang="en-US" dirty="0" err="1"/>
              <a:t>decisões</a:t>
            </a:r>
            <a:r>
              <a:rPr lang="en-US" dirty="0"/>
              <a:t> do </a:t>
            </a:r>
            <a:r>
              <a:rPr lang="en-US" dirty="0" err="1"/>
              <a:t>usuário</a:t>
            </a:r>
            <a:r>
              <a:rPr lang="en-US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60264" y="1854726"/>
            <a:ext cx="3715921" cy="3808144"/>
          </a:xfrm>
        </p:spPr>
        <p:txBody>
          <a:bodyPr>
            <a:normAutofit/>
          </a:bodyPr>
          <a:lstStyle/>
          <a:p>
            <a:r>
              <a:rPr lang="pt-BR" dirty="0"/>
              <a:t>Clicando</a:t>
            </a:r>
            <a:r>
              <a:rPr lang="en-US" dirty="0"/>
              <a:t>-se no </a:t>
            </a:r>
            <a:r>
              <a:rPr lang="en-US" dirty="0" err="1"/>
              <a:t>botão</a:t>
            </a:r>
            <a:r>
              <a:rPr lang="en-US" dirty="0"/>
              <a:t> inferior </a:t>
            </a:r>
            <a:r>
              <a:rPr lang="en-US" dirty="0" err="1"/>
              <a:t>esquerdo</a:t>
            </a:r>
            <a:r>
              <a:rPr lang="en-US" dirty="0"/>
              <a:t>, o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retorna</a:t>
            </a:r>
            <a:r>
              <a:rPr lang="en-US" dirty="0"/>
              <a:t> à interface 1.</a:t>
            </a:r>
          </a:p>
          <a:p>
            <a:r>
              <a:rPr lang="en-US" dirty="0" err="1"/>
              <a:t>Clicando</a:t>
            </a:r>
            <a:r>
              <a:rPr lang="en-US" dirty="0"/>
              <a:t>-se no </a:t>
            </a:r>
            <a:r>
              <a:rPr lang="en-US" dirty="0" err="1"/>
              <a:t>botão</a:t>
            </a:r>
            <a:r>
              <a:rPr lang="en-US" dirty="0"/>
              <a:t> inferior </a:t>
            </a:r>
            <a:r>
              <a:rPr lang="en-US" dirty="0" err="1"/>
              <a:t>direito</a:t>
            </a:r>
            <a:r>
              <a:rPr lang="en-US" dirty="0"/>
              <a:t>, o </a:t>
            </a:r>
            <a:r>
              <a:rPr lang="en-US" dirty="0" err="1"/>
              <a:t>usuário</a:t>
            </a:r>
            <a:r>
              <a:rPr lang="en-US" dirty="0"/>
              <a:t> é </a:t>
            </a:r>
            <a:r>
              <a:rPr lang="en-US" dirty="0" err="1"/>
              <a:t>encaminhado</a:t>
            </a:r>
            <a:r>
              <a:rPr lang="en-US" dirty="0"/>
              <a:t> para o site do MW.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4725"/>
            <a:ext cx="6938956" cy="380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02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Interface 4 (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disciplinas</a:t>
            </a:r>
            <a:r>
              <a:rPr lang="en-US" dirty="0"/>
              <a:t> </a:t>
            </a:r>
            <a:r>
              <a:rPr lang="en-US" dirty="0" err="1"/>
              <a:t>sugeridas</a:t>
            </a:r>
            <a:r>
              <a:rPr lang="en-US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60264" y="1854726"/>
            <a:ext cx="3826785" cy="3802945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O ícone em formato de “v”, além de confirmar a disciplina, atribui preferência de usuário (máxima) à disciplina marcada, fazendo-a aparecer na grade da interface 1.</a:t>
            </a:r>
          </a:p>
          <a:p>
            <a:r>
              <a:rPr lang="pt-BR" dirty="0"/>
              <a:t>O ícone em formato de “x” exclui a disciplina sugerida da grade da interface 1 (e de todo o resto)</a:t>
            </a:r>
          </a:p>
          <a:p>
            <a:r>
              <a:rPr lang="pt-BR" dirty="0"/>
              <a:t>Clicar no “nome” da disciplina encaminha o usuário à interface 5.</a:t>
            </a:r>
          </a:p>
          <a:p>
            <a:r>
              <a:rPr lang="pt-BR" dirty="0"/>
              <a:t>Clicando-se no botão inferior esquerdo, retorna-se à interface 1.</a:t>
            </a:r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727335" y="5657671"/>
            <a:ext cx="1094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Pequenas</a:t>
            </a:r>
            <a:r>
              <a:rPr lang="en-US" dirty="0"/>
              <a:t> </a:t>
            </a:r>
            <a:r>
              <a:rPr lang="en-US" dirty="0" err="1"/>
              <a:t>janelas</a:t>
            </a:r>
            <a:r>
              <a:rPr lang="en-US" dirty="0"/>
              <a:t> de </a:t>
            </a:r>
            <a:r>
              <a:rPr lang="en-US" dirty="0" err="1"/>
              <a:t>confirmação</a:t>
            </a:r>
            <a:r>
              <a:rPr lang="en-US" dirty="0"/>
              <a:t> de </a:t>
            </a:r>
            <a:r>
              <a:rPr lang="en-US" dirty="0" err="1"/>
              <a:t>decisão</a:t>
            </a:r>
            <a:r>
              <a:rPr lang="en-US" dirty="0"/>
              <a:t> </a:t>
            </a:r>
            <a:r>
              <a:rPr lang="en-US" dirty="0" err="1"/>
              <a:t>aparecerão</a:t>
            </a:r>
            <a:r>
              <a:rPr lang="en-US" dirty="0"/>
              <a:t> para </a:t>
            </a:r>
            <a:r>
              <a:rPr lang="en-US" dirty="0" err="1"/>
              <a:t>evitar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que se </a:t>
            </a:r>
            <a:r>
              <a:rPr lang="en-US" dirty="0" err="1"/>
              <a:t>esbarrar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querer</a:t>
            </a:r>
            <a:r>
              <a:rPr lang="en-US" dirty="0"/>
              <a:t>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4726"/>
            <a:ext cx="6936458" cy="380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4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Interface 5 (</a:t>
            </a:r>
            <a:r>
              <a:rPr lang="en-US" dirty="0" err="1"/>
              <a:t>turmas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determinada</a:t>
            </a:r>
            <a:r>
              <a:rPr lang="en-US" dirty="0"/>
              <a:t> </a:t>
            </a:r>
            <a:r>
              <a:rPr lang="en-US" dirty="0" err="1"/>
              <a:t>disciplina</a:t>
            </a:r>
            <a:r>
              <a:rPr lang="en-US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60264" y="1854726"/>
            <a:ext cx="3715921" cy="3808144"/>
          </a:xfrm>
        </p:spPr>
        <p:txBody>
          <a:bodyPr>
            <a:normAutofit/>
          </a:bodyPr>
          <a:lstStyle/>
          <a:p>
            <a:r>
              <a:rPr lang="en-US" dirty="0" err="1"/>
              <a:t>Tocar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turma</a:t>
            </a:r>
            <a:r>
              <a:rPr lang="en-US" dirty="0"/>
              <a:t> </a:t>
            </a:r>
            <a:r>
              <a:rPr lang="en-US" dirty="0" err="1"/>
              <a:t>fará</a:t>
            </a:r>
            <a:r>
              <a:rPr lang="en-US" dirty="0"/>
              <a:t> com que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apareça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grade da interface 1.</a:t>
            </a:r>
          </a:p>
          <a:p>
            <a:r>
              <a:rPr lang="en-US" dirty="0" err="1"/>
              <a:t>Clicando</a:t>
            </a:r>
            <a:r>
              <a:rPr lang="en-US" dirty="0"/>
              <a:t>-se no </a:t>
            </a:r>
            <a:r>
              <a:rPr lang="en-US" dirty="0" err="1"/>
              <a:t>botão</a:t>
            </a:r>
            <a:r>
              <a:rPr lang="en-US" dirty="0"/>
              <a:t> inferior </a:t>
            </a:r>
            <a:r>
              <a:rPr lang="en-US" dirty="0" err="1"/>
              <a:t>esquerdo</a:t>
            </a:r>
            <a:r>
              <a:rPr lang="en-US" dirty="0"/>
              <a:t>, o </a:t>
            </a:r>
            <a:r>
              <a:rPr lang="en-US" dirty="0" err="1"/>
              <a:t>usuário</a:t>
            </a:r>
            <a:r>
              <a:rPr lang="en-US" dirty="0"/>
              <a:t> é </a:t>
            </a:r>
            <a:r>
              <a:rPr lang="en-US" dirty="0" err="1"/>
              <a:t>encaminhado</a:t>
            </a:r>
            <a:r>
              <a:rPr lang="en-US" dirty="0"/>
              <a:t> de </a:t>
            </a:r>
            <a:r>
              <a:rPr lang="en-US" dirty="0" err="1"/>
              <a:t>volta</a:t>
            </a:r>
            <a:r>
              <a:rPr lang="en-US" dirty="0"/>
              <a:t> para a interface 4.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27335" y="5657671"/>
            <a:ext cx="10948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  <a:r>
              <a:rPr lang="en-US" dirty="0" err="1"/>
              <a:t>Havendo</a:t>
            </a:r>
            <a:r>
              <a:rPr lang="en-US" dirty="0"/>
              <a:t> </a:t>
            </a:r>
            <a:r>
              <a:rPr lang="en-US" dirty="0" err="1"/>
              <a:t>colisão</a:t>
            </a:r>
            <a:r>
              <a:rPr lang="en-US" dirty="0"/>
              <a:t> com </a:t>
            </a:r>
            <a:r>
              <a:rPr lang="en-US" dirty="0" err="1"/>
              <a:t>alguma</a:t>
            </a:r>
            <a:r>
              <a:rPr lang="en-US" dirty="0"/>
              <a:t> </a:t>
            </a:r>
            <a:r>
              <a:rPr lang="en-US" dirty="0" err="1"/>
              <a:t>matéria</a:t>
            </a:r>
            <a:r>
              <a:rPr lang="en-US" dirty="0"/>
              <a:t> que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esteja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grade, </a:t>
            </a:r>
            <a:r>
              <a:rPr lang="en-US" dirty="0" err="1"/>
              <a:t>semelhante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feito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relação</a:t>
            </a:r>
            <a:r>
              <a:rPr lang="en-US" dirty="0"/>
              <a:t> a </a:t>
            </a:r>
            <a:r>
              <a:rPr lang="en-US" dirty="0" err="1"/>
              <a:t>como</a:t>
            </a:r>
            <a:r>
              <a:rPr lang="en-US" dirty="0"/>
              <a:t> a interface 2 </a:t>
            </a:r>
            <a:r>
              <a:rPr lang="en-US" dirty="0" err="1"/>
              <a:t>lida</a:t>
            </a:r>
            <a:r>
              <a:rPr lang="en-US" dirty="0"/>
              <a:t> com </a:t>
            </a:r>
            <a:r>
              <a:rPr lang="en-US" dirty="0" err="1"/>
              <a:t>isso</a:t>
            </a:r>
            <a:r>
              <a:rPr lang="en-US" dirty="0"/>
              <a:t>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35" y="1854725"/>
            <a:ext cx="6938956" cy="380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83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Interface 6 (</a:t>
            </a:r>
            <a:r>
              <a:rPr lang="en-US" dirty="0" err="1"/>
              <a:t>busca</a:t>
            </a:r>
            <a:r>
              <a:rPr lang="en-US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60264" y="1854726"/>
            <a:ext cx="3715921" cy="380814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 campo à </a:t>
            </a:r>
            <a:r>
              <a:rPr lang="en-US" dirty="0" err="1"/>
              <a:t>esquerda</a:t>
            </a:r>
            <a:r>
              <a:rPr lang="en-US" dirty="0"/>
              <a:t> da </a:t>
            </a:r>
            <a:r>
              <a:rPr lang="en-US" dirty="0" err="1"/>
              <a:t>lupa</a:t>
            </a:r>
            <a:r>
              <a:rPr lang="en-US" dirty="0"/>
              <a:t> é de entrada do </a:t>
            </a:r>
            <a:r>
              <a:rPr lang="en-US" dirty="0" err="1"/>
              <a:t>usuário</a:t>
            </a:r>
            <a:r>
              <a:rPr lang="en-US" dirty="0"/>
              <a:t>; </a:t>
            </a:r>
            <a:r>
              <a:rPr lang="en-US" dirty="0" err="1"/>
              <a:t>ao</a:t>
            </a:r>
            <a:r>
              <a:rPr lang="en-US" dirty="0"/>
              <a:t> se </a:t>
            </a:r>
            <a:r>
              <a:rPr lang="en-US" dirty="0" err="1"/>
              <a:t>clicar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símbolo</a:t>
            </a:r>
            <a:r>
              <a:rPr lang="en-US" dirty="0"/>
              <a:t>, a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achados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exposta</a:t>
            </a:r>
            <a:r>
              <a:rPr lang="en-US" dirty="0"/>
              <a:t> </a:t>
            </a:r>
            <a:r>
              <a:rPr lang="en-US" dirty="0" err="1"/>
              <a:t>imediatamente</a:t>
            </a:r>
            <a:r>
              <a:rPr lang="en-US" dirty="0"/>
              <a:t> </a:t>
            </a:r>
            <a:r>
              <a:rPr lang="en-US" dirty="0" err="1"/>
              <a:t>abaixo</a:t>
            </a:r>
            <a:r>
              <a:rPr lang="en-US" dirty="0"/>
              <a:t>.</a:t>
            </a:r>
          </a:p>
          <a:p>
            <a:r>
              <a:rPr lang="en-US" dirty="0" err="1"/>
              <a:t>Clicando</a:t>
            </a:r>
            <a:r>
              <a:rPr lang="en-US" dirty="0"/>
              <a:t>-se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alguma</a:t>
            </a:r>
            <a:r>
              <a:rPr lang="en-US" dirty="0"/>
              <a:t> das </a:t>
            </a:r>
            <a:r>
              <a:rPr lang="en-US" dirty="0" err="1"/>
              <a:t>disciplinas</a:t>
            </a:r>
            <a:r>
              <a:rPr lang="en-US" dirty="0"/>
              <a:t> </a:t>
            </a:r>
            <a:r>
              <a:rPr lang="en-US" dirty="0" err="1"/>
              <a:t>listadas</a:t>
            </a:r>
            <a:r>
              <a:rPr lang="en-US" dirty="0"/>
              <a:t>, o </a:t>
            </a:r>
            <a:r>
              <a:rPr lang="en-US" dirty="0" err="1"/>
              <a:t>usuário</a:t>
            </a:r>
            <a:r>
              <a:rPr lang="en-US" dirty="0"/>
              <a:t> é </a:t>
            </a:r>
            <a:r>
              <a:rPr lang="en-US" dirty="0" err="1"/>
              <a:t>encaminhado</a:t>
            </a:r>
            <a:r>
              <a:rPr lang="en-US" dirty="0"/>
              <a:t> para a interface 5, </a:t>
            </a:r>
            <a:r>
              <a:rPr lang="en-US" dirty="0" err="1"/>
              <a:t>referente</a:t>
            </a:r>
            <a:r>
              <a:rPr lang="en-US" dirty="0"/>
              <a:t> a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disciplina</a:t>
            </a:r>
            <a:r>
              <a:rPr lang="en-US" dirty="0"/>
              <a:t>.</a:t>
            </a:r>
          </a:p>
          <a:p>
            <a:r>
              <a:rPr lang="en-US" dirty="0"/>
              <a:t>O </a:t>
            </a:r>
            <a:r>
              <a:rPr lang="en-US" dirty="0" err="1"/>
              <a:t>botão</a:t>
            </a:r>
            <a:r>
              <a:rPr lang="en-US" dirty="0"/>
              <a:t> inferior </a:t>
            </a:r>
            <a:r>
              <a:rPr lang="en-US" dirty="0" err="1"/>
              <a:t>esquerdo</a:t>
            </a:r>
            <a:r>
              <a:rPr lang="en-US" dirty="0"/>
              <a:t> </a:t>
            </a:r>
            <a:r>
              <a:rPr lang="en-US" dirty="0" err="1"/>
              <a:t>retorna</a:t>
            </a:r>
            <a:r>
              <a:rPr lang="en-US" dirty="0"/>
              <a:t> o </a:t>
            </a:r>
            <a:r>
              <a:rPr lang="en-US" dirty="0" err="1"/>
              <a:t>usuário</a:t>
            </a:r>
            <a:r>
              <a:rPr lang="en-US" dirty="0"/>
              <a:t> para a interface 1.</a:t>
            </a:r>
          </a:p>
          <a:p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35" y="1690688"/>
            <a:ext cx="7250516" cy="396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93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492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Interfaces do grupo de Desenvolvimento Mobile</vt:lpstr>
      <vt:lpstr>Interface 1 (apresentação das sugestões)</vt:lpstr>
      <vt:lpstr>Interface 2 (turmas de dado slot de horário)</vt:lpstr>
      <vt:lpstr>Interface 3 (resumo das decisões do usuário)</vt:lpstr>
      <vt:lpstr>Interface 4 (lista de disciplinas sugeridas)</vt:lpstr>
      <vt:lpstr>Interface 5 (turmas de uma determinada disciplina)</vt:lpstr>
      <vt:lpstr>Interface 6 (busca)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Filipe Afonso Nogueira Borges</dc:creator>
  <cp:lastModifiedBy>Filipe Afonso Nogueira Borges</cp:lastModifiedBy>
  <cp:revision>18</cp:revision>
  <dcterms:created xsi:type="dcterms:W3CDTF">2016-10-13T15:29:36Z</dcterms:created>
  <dcterms:modified xsi:type="dcterms:W3CDTF">2016-10-13T20:22:44Z</dcterms:modified>
</cp:coreProperties>
</file>