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480" y="4680"/>
            <a:ext cx="23040" cy="21805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000" cy="181044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000" cy="142956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560" cy="52632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280" cy="14688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120" cy="12636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6880" cy="48024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200" cy="47556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3760" cy="10728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040" cy="21805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000" cy="180108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4960" cy="121536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040" cy="142488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6880" cy="51696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600" cy="14688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6880" cy="51192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600" cy="15156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28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7720" cy="115344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600" cy="15480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200" cy="154404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28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080" cy="180108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040" cy="25164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040" cy="21805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7720" cy="44809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560" cy="90720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480" cy="1801080"/>
          </a:xfrm>
          <a:custGeom>
            <a:avLst/>
            <a:gdLst/>
            <a:ah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0800" cy="142488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320" cy="521640"/>
          </a:xfrm>
          <a:custGeom>
            <a:avLst/>
            <a:gdLst/>
            <a:ah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280" cy="14688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560" cy="90720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320" cy="1215360"/>
          </a:xfrm>
          <a:custGeom>
            <a:avLst/>
            <a:gdLst/>
            <a:ah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600" cy="15660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480" cy="266040"/>
          </a:xfrm>
          <a:custGeom>
            <a:avLst/>
            <a:gdLst/>
            <a:ah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480" cy="269280"/>
          </a:xfrm>
          <a:custGeom>
            <a:avLst/>
            <a:gdLst/>
            <a:ah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8880" cy="1558080"/>
          </a:xfrm>
          <a:custGeom>
            <a:avLst/>
            <a:gdLst/>
            <a:ah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200" cy="1777320"/>
          </a:xfrm>
          <a:custGeom>
            <a:avLst/>
            <a:gdLst/>
            <a:ah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040" cy="242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89720" cy="461160"/>
          </a:xfrm>
          <a:custGeom>
            <a:avLst/>
            <a:gdLst/>
            <a:ah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480" cy="754920"/>
          </a:xfrm>
          <a:custGeom>
            <a:avLst/>
            <a:gdLst/>
            <a:ah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5960" cy="159480"/>
          </a:xfrm>
          <a:custGeom>
            <a:avLst/>
            <a:gdLst/>
            <a:ah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560" cy="4025160"/>
          </a:xfrm>
          <a:custGeom>
            <a:avLst/>
            <a:gdLst/>
            <a:ah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200" cy="47556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8720" cy="1072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200" cy="474120"/>
          </a:xfrm>
          <a:custGeom>
            <a:avLst/>
            <a:gdLst/>
            <a:ah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8720" cy="108720"/>
          </a:xfrm>
          <a:custGeom>
            <a:avLst/>
            <a:gdLst/>
            <a:ah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3760" cy="451800"/>
          </a:xfrm>
          <a:custGeom>
            <a:avLst/>
            <a:gdLst/>
            <a:ah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8720" cy="10872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040" cy="21805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0800" cy="1801080"/>
          </a:xfrm>
          <a:custGeom>
            <a:avLst/>
            <a:gdLst/>
            <a:ah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040" cy="2859840"/>
          </a:xfrm>
          <a:custGeom>
            <a:avLst/>
            <a:gdLst/>
            <a:ah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0800" cy="142488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320" cy="526320"/>
          </a:xfrm>
          <a:custGeom>
            <a:avLst/>
            <a:gdLst/>
            <a:ah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600" cy="14688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560" cy="5103000"/>
          </a:xfrm>
          <a:custGeom>
            <a:avLst/>
            <a:gdLst/>
            <a:ah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040" cy="185040"/>
          </a:xfrm>
          <a:custGeom>
            <a:avLst/>
            <a:gdLst/>
            <a:ah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114480" y="4680"/>
            <a:ext cx="23040" cy="21805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33480" y="217656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28440" y="4021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200160" y="4680"/>
            <a:ext cx="369000" cy="181044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503280" y="18018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285840" y="4680"/>
            <a:ext cx="369000" cy="142956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>
            <a:off x="546120" y="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588960" y="14209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9"/>
          <p:cNvSpPr/>
          <p:nvPr/>
        </p:nvSpPr>
        <p:spPr>
          <a:xfrm>
            <a:off x="588960" y="9032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"/>
          <p:cNvSpPr/>
          <p:nvPr/>
        </p:nvSpPr>
        <p:spPr>
          <a:xfrm>
            <a:off x="641520" y="0"/>
            <a:ext cx="421560" cy="52632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1"/>
          <p:cNvSpPr/>
          <p:nvPr/>
        </p:nvSpPr>
        <p:spPr>
          <a:xfrm>
            <a:off x="1020600" y="488880"/>
            <a:ext cx="161280" cy="14688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3"/>
          <p:cNvSpPr/>
          <p:nvPr/>
        </p:nvSpPr>
        <p:spPr>
          <a:xfrm>
            <a:off x="9360" y="1801800"/>
            <a:ext cx="123120" cy="12636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"/>
          <p:cNvSpPr/>
          <p:nvPr/>
        </p:nvSpPr>
        <p:spPr>
          <a:xfrm>
            <a:off x="-9360" y="3549600"/>
            <a:ext cx="146880" cy="48024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>
            <a:off x="128520" y="1382760"/>
            <a:ext cx="142200" cy="47556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6"/>
          <p:cNvSpPr/>
          <p:nvPr/>
        </p:nvSpPr>
        <p:spPr>
          <a:xfrm>
            <a:off x="204840" y="1849320"/>
            <a:ext cx="113760" cy="10728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7"/>
          <p:cNvSpPr/>
          <p:nvPr/>
        </p:nvSpPr>
        <p:spPr>
          <a:xfrm>
            <a:off x="133200" y="4662360"/>
            <a:ext cx="23040" cy="21805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>
            <a:off x="223920" y="5041800"/>
            <a:ext cx="369000" cy="180108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9"/>
          <p:cNvSpPr/>
          <p:nvPr/>
        </p:nvSpPr>
        <p:spPr>
          <a:xfrm>
            <a:off x="52560" y="4481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0"/>
          <p:cNvSpPr/>
          <p:nvPr/>
        </p:nvSpPr>
        <p:spPr>
          <a:xfrm>
            <a:off x="-14400" y="5627520"/>
            <a:ext cx="84960" cy="121536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1"/>
          <p:cNvSpPr/>
          <p:nvPr/>
        </p:nvSpPr>
        <p:spPr>
          <a:xfrm>
            <a:off x="527040" y="486720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2"/>
          <p:cNvSpPr/>
          <p:nvPr/>
        </p:nvSpPr>
        <p:spPr>
          <a:xfrm>
            <a:off x="309600" y="5423040"/>
            <a:ext cx="374040" cy="142488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3"/>
          <p:cNvSpPr/>
          <p:nvPr/>
        </p:nvSpPr>
        <p:spPr>
          <a:xfrm>
            <a:off x="569880" y="5945040"/>
            <a:ext cx="151560" cy="91224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4"/>
          <p:cNvSpPr/>
          <p:nvPr/>
        </p:nvSpPr>
        <p:spPr>
          <a:xfrm>
            <a:off x="612720" y="524664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5"/>
          <p:cNvSpPr/>
          <p:nvPr/>
        </p:nvSpPr>
        <p:spPr>
          <a:xfrm>
            <a:off x="612720" y="5764320"/>
            <a:ext cx="18972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6"/>
          <p:cNvSpPr/>
          <p:nvPr/>
        </p:nvSpPr>
        <p:spPr>
          <a:xfrm>
            <a:off x="669960" y="6330960"/>
            <a:ext cx="416880" cy="51696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7"/>
          <p:cNvSpPr/>
          <p:nvPr/>
        </p:nvSpPr>
        <p:spPr>
          <a:xfrm>
            <a:off x="1049400" y="6221520"/>
            <a:ext cx="156600" cy="14688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8"/>
          <p:cNvSpPr/>
          <p:nvPr/>
        </p:nvSpPr>
        <p:spPr>
          <a:xfrm>
            <a:off x="11484000" y="0"/>
            <a:ext cx="416880" cy="51192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9"/>
          <p:cNvSpPr/>
          <p:nvPr/>
        </p:nvSpPr>
        <p:spPr>
          <a:xfrm>
            <a:off x="11364840" y="474840"/>
            <a:ext cx="156600" cy="15156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0"/>
          <p:cNvSpPr/>
          <p:nvPr/>
        </p:nvSpPr>
        <p:spPr>
          <a:xfrm>
            <a:off x="11631600" y="1539720"/>
            <a:ext cx="188280" cy="18972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1"/>
          <p:cNvSpPr/>
          <p:nvPr/>
        </p:nvSpPr>
        <p:spPr>
          <a:xfrm>
            <a:off x="11531520" y="5694480"/>
            <a:ext cx="297720" cy="115344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2"/>
          <p:cNvSpPr/>
          <p:nvPr/>
        </p:nvSpPr>
        <p:spPr>
          <a:xfrm>
            <a:off x="11773080" y="5551560"/>
            <a:ext cx="156600" cy="15480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3"/>
          <p:cNvSpPr/>
          <p:nvPr/>
        </p:nvSpPr>
        <p:spPr>
          <a:xfrm>
            <a:off x="11711160" y="4680"/>
            <a:ext cx="304200" cy="154404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4"/>
          <p:cNvSpPr/>
          <p:nvPr/>
        </p:nvSpPr>
        <p:spPr>
          <a:xfrm>
            <a:off x="11636280" y="4867200"/>
            <a:ext cx="18828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5"/>
          <p:cNvSpPr/>
          <p:nvPr/>
        </p:nvSpPr>
        <p:spPr>
          <a:xfrm>
            <a:off x="11441160" y="5046840"/>
            <a:ext cx="307080" cy="180108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6"/>
          <p:cNvSpPr/>
          <p:nvPr/>
        </p:nvSpPr>
        <p:spPr>
          <a:xfrm>
            <a:off x="11849040" y="6416640"/>
            <a:ext cx="189720" cy="1882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7"/>
          <p:cNvSpPr/>
          <p:nvPr/>
        </p:nvSpPr>
        <p:spPr>
          <a:xfrm>
            <a:off x="11939760" y="6595920"/>
            <a:ext cx="23040" cy="25164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PlaceHolder 3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876320" y="1122480"/>
            <a:ext cx="879084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Interfaces do grupo de Desenvolvimento Mobile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Interface 0 (home)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960320" y="1854720"/>
            <a:ext cx="3715200" cy="47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botão “solicitar sugestões” gerará a grade sugerida pelo App, encaminhando o usuário para a Interface 1.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botão “simular sugestões” tem o intuito de adaptar a pessoa ao longo do semestre  ao modo de uso do App, bem como ajudar a antecipar suas escolhas antes mesmo de iniciar o próximo período de matrícula, simulando casos em que o usuário assume que reprovará determinada matéria que está cursando, ou fixando as que considere primordiais...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botão “Ajuda” guiará o usuário a uma interface de tutorial (explicação de como se deve utilizar o App).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botão “Sair” desloga o usuário, encaminhando-o de volta à interface de login.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Imagem 6" descr=""/>
          <p:cNvPicPr/>
          <p:nvPr/>
        </p:nvPicPr>
        <p:blipFill>
          <a:blip r:embed="rId1"/>
          <a:stretch/>
        </p:blipFill>
        <p:spPr>
          <a:xfrm>
            <a:off x="1141560" y="1854720"/>
            <a:ext cx="6818040" cy="380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Interface 1 (apresentação das sugestões)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7960320" y="1854720"/>
            <a:ext cx="3715200" cy="38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Clicando-se num slot de horário, encaminhar-se-á o usuário à interface 2;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Clicando-se no botão com ícone de “v”, o usuário é encaminhado para a interface 3;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Clicando-se no botão com ícone de três linhas, o usuário é encaminhado para a interface 4.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727200" y="5657760"/>
            <a:ext cx="10947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* A posição da tela precisa ser “deitada”/horizontal, para maximizar conforto visual (tamanho do conteúdo).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Imagem 7" descr=""/>
          <p:cNvPicPr/>
          <p:nvPr/>
        </p:nvPicPr>
        <p:blipFill>
          <a:blip r:embed="rId1"/>
          <a:stretch/>
        </p:blipFill>
        <p:spPr>
          <a:xfrm>
            <a:off x="727200" y="1854720"/>
            <a:ext cx="6995520" cy="380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Interface 2 (turmas de dado slot de horário)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7960320" y="1854720"/>
            <a:ext cx="3715200" cy="38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Clicando-se no símbolo de “x”, exclui-se a disciplina que está naquele slot de horário (a mais de cima, destacada, é a que está lá atualmente).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Clicando-se em qualquer outra disciplina, esta se posicionará no slot de horário em questão.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Clicando-se em vazio, o slot será deixado vago.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botão inferior esquerdo encaminha o usuário de volta à interface 1.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ícone de informação informar o usuário o motive pelo qual tal matéria lhe foi recomendada.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38080" y="5662800"/>
            <a:ext cx="108374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* Se se escolher uma disciplina que tenha mais de 2 créditos e que colida com outra que já esteja na grade, uma janela de aviso aparecerá na tela perguntando se o usuário deseja incluir tal matéria a custo da que já estava lá.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Imagem 4" descr=""/>
          <p:cNvPicPr/>
          <p:nvPr/>
        </p:nvPicPr>
        <p:blipFill>
          <a:blip r:embed="rId1"/>
          <a:stretch/>
        </p:blipFill>
        <p:spPr>
          <a:xfrm>
            <a:off x="838080" y="1854720"/>
            <a:ext cx="6993000" cy="380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Interface 3 (resumo das decisões do usuário)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7960320" y="1854720"/>
            <a:ext cx="3715200" cy="38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Clicando-se no botão inferior esquerdo, o usuário retorna à interface 1.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Clicando-se no botão inferior direito, o usuário é encaminhado para o site do MW.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Imagem 4" descr=""/>
          <p:cNvPicPr/>
          <p:nvPr/>
        </p:nvPicPr>
        <p:blipFill>
          <a:blip r:embed="rId1"/>
          <a:stretch/>
        </p:blipFill>
        <p:spPr>
          <a:xfrm>
            <a:off x="1141560" y="1854720"/>
            <a:ext cx="6818040" cy="380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Interface 4 (lista de disciplinas sugeridas)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7960320" y="1854720"/>
            <a:ext cx="3826080" cy="38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ícone em formato de “v”, além de confirmar a disciplina, atribui preferência de usuário (máxima) à disciplina marcada, fazendo-a aparecer na grade da interface 1.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ícone em formato de “x” exclui a disciplina sugerida da grade da interface 1 (e de todo o resto)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Clicar no “nome” da disciplina encaminha o usuário à interface 5.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Clicando-se no botão inferior esquerdo, retorna-se à interface 1.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727200" y="5657760"/>
            <a:ext cx="10947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Pequenas janelas de confirmação de decisão aparecerão para evitar casos em que se esbarrar sem querer.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Imagem 8" descr=""/>
          <p:cNvPicPr/>
          <p:nvPr/>
        </p:nvPicPr>
        <p:blipFill>
          <a:blip r:embed="rId1"/>
          <a:stretch/>
        </p:blipFill>
        <p:spPr>
          <a:xfrm>
            <a:off x="1141560" y="1854720"/>
            <a:ext cx="6930720" cy="380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Interface 5 (turmas de uma determinada disciplina)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7960320" y="1854720"/>
            <a:ext cx="3715200" cy="38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Tocar em uma turma fará com que esta apareça na grade da interface 1.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Clicando-se no botão inferior esquerdo, o usuário é encaminhado de volta para a interface 4.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727200" y="5657760"/>
            <a:ext cx="109479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* Havendo colisão com alguma matéria que já esteja na grade, semelhante será feito em relação a como a interface 2 lida com isso.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Imagem 5" descr=""/>
          <p:cNvPicPr/>
          <p:nvPr/>
        </p:nvPicPr>
        <p:blipFill>
          <a:blip r:embed="rId1"/>
          <a:stretch/>
        </p:blipFill>
        <p:spPr>
          <a:xfrm>
            <a:off x="633240" y="1854720"/>
            <a:ext cx="6890400" cy="380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Interface 6 (busca)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7960320" y="1854720"/>
            <a:ext cx="3715200" cy="38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campo à esquerda da lupa é de entrada do usuário; ao se clicar em tal símbolo, a lista de todos os achados será exposta imediatamente abaixo.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Clicando-se em alguma das disciplinas listadas, o usuário é encaminhado para a interface 5, referente a essa disciplina.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 botão inferior esquerdo retorna o usuário para a interface 1.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Imagem 4" descr=""/>
          <p:cNvPicPr/>
          <p:nvPr/>
        </p:nvPicPr>
        <p:blipFill>
          <a:blip r:embed="rId1"/>
          <a:stretch/>
        </p:blipFill>
        <p:spPr>
          <a:xfrm>
            <a:off x="1141560" y="1854720"/>
            <a:ext cx="6818040" cy="380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 rot="5400000">
            <a:off x="1272960" y="3678480"/>
            <a:ext cx="728280" cy="1351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"/>
          <p:cNvSpPr/>
          <p:nvPr/>
        </p:nvSpPr>
        <p:spPr>
          <a:xfrm rot="5400000">
            <a:off x="2624400" y="2426040"/>
            <a:ext cx="728280" cy="1351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3"/>
          <p:cNvSpPr/>
          <p:nvPr/>
        </p:nvSpPr>
        <p:spPr>
          <a:xfrm rot="5400000">
            <a:off x="2624400" y="4963680"/>
            <a:ext cx="728280" cy="1351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4"/>
          <p:cNvSpPr/>
          <p:nvPr/>
        </p:nvSpPr>
        <p:spPr>
          <a:xfrm rot="5400000">
            <a:off x="6530040" y="564120"/>
            <a:ext cx="728280" cy="1351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5"/>
          <p:cNvSpPr/>
          <p:nvPr/>
        </p:nvSpPr>
        <p:spPr>
          <a:xfrm rot="5400000">
            <a:off x="6530040" y="3200400"/>
            <a:ext cx="728280" cy="1351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6"/>
          <p:cNvSpPr/>
          <p:nvPr/>
        </p:nvSpPr>
        <p:spPr>
          <a:xfrm rot="5400000">
            <a:off x="4400280" y="3624480"/>
            <a:ext cx="728280" cy="1351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7"/>
          <p:cNvSpPr/>
          <p:nvPr/>
        </p:nvSpPr>
        <p:spPr>
          <a:xfrm rot="5400000">
            <a:off x="4400280" y="2426040"/>
            <a:ext cx="728280" cy="1351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8"/>
          <p:cNvSpPr/>
          <p:nvPr/>
        </p:nvSpPr>
        <p:spPr>
          <a:xfrm rot="5400000">
            <a:off x="4400280" y="1293120"/>
            <a:ext cx="728280" cy="135108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9"/>
          <p:cNvSpPr/>
          <p:nvPr/>
        </p:nvSpPr>
        <p:spPr>
          <a:xfrm rot="5400000">
            <a:off x="6530040" y="1889640"/>
            <a:ext cx="728280" cy="1351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0"/>
          <p:cNvSpPr/>
          <p:nvPr/>
        </p:nvSpPr>
        <p:spPr>
          <a:xfrm>
            <a:off x="1086840" y="4115520"/>
            <a:ext cx="1046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Login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1"/>
          <p:cNvSpPr/>
          <p:nvPr/>
        </p:nvSpPr>
        <p:spPr>
          <a:xfrm>
            <a:off x="2464920" y="2917080"/>
            <a:ext cx="1046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Home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2"/>
          <p:cNvSpPr/>
          <p:nvPr/>
        </p:nvSpPr>
        <p:spPr>
          <a:xfrm>
            <a:off x="4240800" y="1784880"/>
            <a:ext cx="104616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Simulador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4240800" y="4115520"/>
            <a:ext cx="1046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Ajuda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4"/>
          <p:cNvSpPr/>
          <p:nvPr/>
        </p:nvSpPr>
        <p:spPr>
          <a:xfrm>
            <a:off x="4240800" y="2917080"/>
            <a:ext cx="104616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Interface1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5"/>
          <p:cNvSpPr/>
          <p:nvPr/>
        </p:nvSpPr>
        <p:spPr>
          <a:xfrm>
            <a:off x="2438280" y="5455080"/>
            <a:ext cx="10461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Cadastro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6"/>
          <p:cNvSpPr/>
          <p:nvPr/>
        </p:nvSpPr>
        <p:spPr>
          <a:xfrm>
            <a:off x="6370560" y="1056240"/>
            <a:ext cx="104616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Interface2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7"/>
          <p:cNvSpPr/>
          <p:nvPr/>
        </p:nvSpPr>
        <p:spPr>
          <a:xfrm>
            <a:off x="6370560" y="3691440"/>
            <a:ext cx="104616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Interface4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8"/>
          <p:cNvSpPr/>
          <p:nvPr/>
        </p:nvSpPr>
        <p:spPr>
          <a:xfrm>
            <a:off x="6370560" y="2380680"/>
            <a:ext cx="104616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Interface3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9"/>
          <p:cNvSpPr/>
          <p:nvPr/>
        </p:nvSpPr>
        <p:spPr>
          <a:xfrm flipV="1" rot="10800000">
            <a:off x="2988000" y="4876560"/>
            <a:ext cx="675000" cy="887040"/>
          </a:xfrm>
          <a:prstGeom prst="bentConnector2">
            <a:avLst/>
          </a:pr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49" name="CustomShape 20"/>
          <p:cNvSpPr/>
          <p:nvPr/>
        </p:nvSpPr>
        <p:spPr>
          <a:xfrm flipV="1" rot="10800000">
            <a:off x="5187600" y="3504240"/>
            <a:ext cx="1099080" cy="767160"/>
          </a:xfrm>
          <a:prstGeom prst="bentConnector2">
            <a:avLst/>
          </a:pr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50" name="CustomShape 21"/>
          <p:cNvSpPr/>
          <p:nvPr/>
        </p:nvSpPr>
        <p:spPr>
          <a:xfrm rot="10800000">
            <a:off x="4511880" y="3126960"/>
            <a:ext cx="423360" cy="11880"/>
          </a:xfrm>
          <a:prstGeom prst="bentConnector3">
            <a:avLst>
              <a:gd name="adj1" fmla="val 50000"/>
            </a:avLst>
          </a:pr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51" name="CustomShape 22"/>
          <p:cNvSpPr/>
          <p:nvPr/>
        </p:nvSpPr>
        <p:spPr>
          <a:xfrm flipH="1" rot="16200000">
            <a:off x="3120480" y="3333960"/>
            <a:ext cx="833400" cy="1099080"/>
          </a:xfrm>
          <a:prstGeom prst="bentConnector2">
            <a:avLst/>
          </a:pr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52" name="CustomShape 23"/>
          <p:cNvSpPr/>
          <p:nvPr/>
        </p:nvSpPr>
        <p:spPr>
          <a:xfrm flipH="1" rot="16200000">
            <a:off x="1513080" y="4842000"/>
            <a:ext cx="920160" cy="675000"/>
          </a:xfrm>
          <a:prstGeom prst="bentConnector2">
            <a:avLst/>
          </a:pr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53" name="CustomShape 24"/>
          <p:cNvSpPr/>
          <p:nvPr/>
        </p:nvSpPr>
        <p:spPr>
          <a:xfrm rot="5400000">
            <a:off x="6530040" y="4511160"/>
            <a:ext cx="728280" cy="1351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5"/>
          <p:cNvSpPr/>
          <p:nvPr/>
        </p:nvSpPr>
        <p:spPr>
          <a:xfrm>
            <a:off x="6370560" y="5002200"/>
            <a:ext cx="104616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Interface6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6"/>
          <p:cNvSpPr/>
          <p:nvPr/>
        </p:nvSpPr>
        <p:spPr>
          <a:xfrm flipV="1" rot="10800000">
            <a:off x="6995520" y="4961880"/>
            <a:ext cx="777240" cy="1860480"/>
          </a:xfrm>
          <a:prstGeom prst="bentConnector3">
            <a:avLst>
              <a:gd name="adj1" fmla="val 50000"/>
            </a:avLst>
          </a:pr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56" name="CustomShape 27"/>
          <p:cNvSpPr/>
          <p:nvPr/>
        </p:nvSpPr>
        <p:spPr>
          <a:xfrm flipV="1" rot="10800000">
            <a:off x="6995520" y="3637080"/>
            <a:ext cx="777240" cy="535680"/>
          </a:xfrm>
          <a:prstGeom prst="bentConnector3">
            <a:avLst>
              <a:gd name="adj1" fmla="val 50000"/>
            </a:avLst>
          </a:pr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57" name="CustomShape 28"/>
          <p:cNvSpPr/>
          <p:nvPr/>
        </p:nvSpPr>
        <p:spPr>
          <a:xfrm rot="10800000">
            <a:off x="6995520" y="4650120"/>
            <a:ext cx="777240" cy="773640"/>
          </a:xfrm>
          <a:prstGeom prst="bentConnector3">
            <a:avLst>
              <a:gd name="adj1" fmla="val 50000"/>
            </a:avLst>
          </a:pr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58" name="CustomShape 29"/>
          <p:cNvSpPr/>
          <p:nvPr/>
        </p:nvSpPr>
        <p:spPr>
          <a:xfrm>
            <a:off x="5439960" y="3101760"/>
            <a:ext cx="777240" cy="2084400"/>
          </a:xfrm>
          <a:prstGeom prst="bentConnector3">
            <a:avLst>
              <a:gd name="adj1" fmla="val 50000"/>
            </a:avLst>
          </a:pr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59" name="CustomShape 30"/>
          <p:cNvSpPr/>
          <p:nvPr/>
        </p:nvSpPr>
        <p:spPr>
          <a:xfrm rot="5400000">
            <a:off x="8663400" y="3213360"/>
            <a:ext cx="728280" cy="13510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31"/>
          <p:cNvSpPr/>
          <p:nvPr/>
        </p:nvSpPr>
        <p:spPr>
          <a:xfrm>
            <a:off x="8503920" y="3704760"/>
            <a:ext cx="104616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Interface5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2"/>
          <p:cNvSpPr/>
          <p:nvPr/>
        </p:nvSpPr>
        <p:spPr>
          <a:xfrm rot="10800000">
            <a:off x="9132480" y="3902400"/>
            <a:ext cx="780840" cy="12600"/>
          </a:xfrm>
          <a:prstGeom prst="bentConnector3">
            <a:avLst>
              <a:gd name="adj1" fmla="val 50000"/>
            </a:avLst>
          </a:prstGeom>
          <a:noFill/>
          <a:ln>
            <a:round/>
            <a:headEnd len="med" type="triangle" w="med"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62" name="CustomShape 33"/>
          <p:cNvSpPr/>
          <p:nvPr/>
        </p:nvSpPr>
        <p:spPr>
          <a:xfrm>
            <a:off x="5439960" y="3101760"/>
            <a:ext cx="3586680" cy="422280"/>
          </a:xfrm>
          <a:prstGeom prst="bentConnector2">
            <a:avLst/>
          </a:prstGeom>
          <a:noFill/>
          <a:ln w="38160"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34"/>
          <p:cNvSpPr/>
          <p:nvPr/>
        </p:nvSpPr>
        <p:spPr>
          <a:xfrm flipV="1">
            <a:off x="7569720" y="4253040"/>
            <a:ext cx="1456920" cy="932400"/>
          </a:xfrm>
          <a:prstGeom prst="bentConnector2">
            <a:avLst/>
          </a:prstGeom>
          <a:noFill/>
          <a:ln w="38160"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35"/>
          <p:cNvSpPr/>
          <p:nvPr/>
        </p:nvSpPr>
        <p:spPr>
          <a:xfrm rot="5400000">
            <a:off x="10255680" y="1889640"/>
            <a:ext cx="728280" cy="135108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36"/>
          <p:cNvSpPr/>
          <p:nvPr/>
        </p:nvSpPr>
        <p:spPr>
          <a:xfrm>
            <a:off x="10095840" y="2380680"/>
            <a:ext cx="10461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MW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7"/>
          <p:cNvSpPr/>
          <p:nvPr/>
        </p:nvSpPr>
        <p:spPr>
          <a:xfrm>
            <a:off x="7569720" y="2565360"/>
            <a:ext cx="2373120" cy="1188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accent4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1561</TotalTime>
  <Application>LibreOffice/5.1.3.2$Windows_X86_64 LibreOffice_project/644e4637d1d8544fd9f56425bd6cec110e49301b</Application>
  <Words>650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2016-10-13T15:29:36Z</dcterms:created>
  <dc:creator>Filipe Afonso Nogueira Borges</dc:creator>
  <dc:description/>
  <dc:language>pt-BR</dc:language>
  <cp:lastModifiedBy>Adonay Aum Veiga</cp:lastModifiedBy>
  <dcterms:modified xsi:type="dcterms:W3CDTF">2016-11-09T12:01:19Z</dcterms:modified>
  <cp:revision>35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