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9647-D8C0-DA42-9D26-AB1D6FFB9A8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7E8A-08B3-7344-839F-1B09F72A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Banco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parte </a:t>
            </a:r>
            <a:r>
              <a:rPr lang="pt-BR" dirty="0" smtClean="0"/>
              <a:t>mais</a:t>
            </a:r>
            <a:r>
              <a:rPr lang="en-US" dirty="0" smtClean="0"/>
              <a:t> </a:t>
            </a:r>
            <a:r>
              <a:rPr lang="pt-BR" dirty="0" smtClean="0"/>
              <a:t>modificada</a:t>
            </a:r>
            <a:r>
              <a:rPr lang="en-US" dirty="0" smtClean="0"/>
              <a:t> do </a:t>
            </a:r>
            <a:r>
              <a:rPr lang="pt-BR" dirty="0" smtClean="0"/>
              <a:t>sistema</a:t>
            </a:r>
            <a:r>
              <a:rPr lang="en-US" dirty="0" smtClean="0"/>
              <a:t>, ever.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082483"/>
            <a:ext cx="2632075" cy="263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55" y="4888230"/>
            <a:ext cx="1812290" cy="17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1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utilizamos?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banco de dados foi constituído utilizando os padrões convencionais.</a:t>
            </a:r>
          </a:p>
          <a:p>
            <a:r>
              <a:rPr lang="pt-BR" dirty="0" smtClean="0"/>
              <a:t>O banco de dados foi desenhado como um banco de dados relacional.</a:t>
            </a:r>
          </a:p>
          <a:p>
            <a:r>
              <a:rPr lang="pt-BR" dirty="0" smtClean="0"/>
              <a:t>O banco de dados usa um esquema </a:t>
            </a:r>
            <a:r>
              <a:rPr lang="pt-BR" i="1" dirty="0" err="1" smtClean="0"/>
              <a:t>InnoDB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banco de dados é provisionado em um servidor </a:t>
            </a:r>
            <a:r>
              <a:rPr lang="pt-BR" i="1" dirty="0" smtClean="0"/>
              <a:t>MariaDB</a:t>
            </a:r>
            <a:r>
              <a:rPr lang="pt-BR" dirty="0" smtClean="0"/>
              <a:t> 7.0</a:t>
            </a:r>
          </a:p>
          <a:p>
            <a:r>
              <a:rPr lang="pt-BR" dirty="0" smtClean="0"/>
              <a:t>O banco de dados foi criado a partir de engenharia reversa das entidades de acesso aos dados (DAO) </a:t>
            </a:r>
            <a:r>
              <a:rPr lang="pt-BR" i="1" dirty="0" err="1" smtClean="0"/>
              <a:t>aka</a:t>
            </a:r>
            <a:r>
              <a:rPr lang="pt-BR" i="1" dirty="0" smtClean="0"/>
              <a:t> </a:t>
            </a:r>
            <a:r>
              <a:rPr lang="pt-BR" i="1" dirty="0" err="1" smtClean="0"/>
              <a:t>Models</a:t>
            </a:r>
            <a:r>
              <a:rPr lang="pt-BR" i="1" dirty="0" smtClean="0"/>
              <a:t> em </a:t>
            </a:r>
            <a:r>
              <a:rPr lang="pt-BR" b="1" dirty="0" smtClean="0"/>
              <a:t>MVC</a:t>
            </a:r>
            <a:r>
              <a:rPr lang="pt-BR" i="1" dirty="0" smtClean="0"/>
              <a:t>.</a:t>
            </a:r>
          </a:p>
          <a:p>
            <a:r>
              <a:rPr lang="pt-BR" dirty="0" smtClean="0"/>
              <a:t>O banco de dados utiliza um padrão de herança por hierarquia.</a:t>
            </a:r>
          </a:p>
          <a:p>
            <a:r>
              <a:rPr lang="pt-BR" dirty="0" smtClean="0"/>
              <a:t>O banco de dados utiliza conceitos básicos de estratégias relacionais.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quê, </a:t>
            </a:r>
            <a:r>
              <a:rPr lang="pt-BR" b="1" dirty="0" smtClean="0"/>
              <a:t>MariaDB?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por padrão nas distribuições Linux</a:t>
            </a:r>
          </a:p>
          <a:p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&amp; </a:t>
            </a:r>
            <a:r>
              <a:rPr lang="pt-BR" dirty="0" err="1" smtClean="0"/>
              <a:t>Free</a:t>
            </a:r>
            <a:r>
              <a:rPr lang="pt-BR" dirty="0" smtClean="0"/>
              <a:t> for Enterprise</a:t>
            </a:r>
          </a:p>
          <a:p>
            <a:r>
              <a:rPr lang="pt-BR" dirty="0" smtClean="0"/>
              <a:t>Escalável, </a:t>
            </a:r>
            <a:r>
              <a:rPr lang="pt-BR" dirty="0" err="1" smtClean="0"/>
              <a:t>Interoperável</a:t>
            </a:r>
            <a:r>
              <a:rPr lang="pt-BR" dirty="0" smtClean="0"/>
              <a:t> e </a:t>
            </a:r>
            <a:r>
              <a:rPr lang="pt-BR" dirty="0" err="1" smtClean="0"/>
              <a:t>Multiplataformal</a:t>
            </a:r>
            <a:endParaRPr lang="pt-BR" dirty="0" smtClean="0"/>
          </a:p>
          <a:p>
            <a:r>
              <a:rPr lang="pt-BR" dirty="0" smtClean="0"/>
              <a:t>É um sistema gerenciador de banco de dados que segue as convenções de </a:t>
            </a:r>
            <a:r>
              <a:rPr lang="pt-BR" i="1" dirty="0" smtClean="0"/>
              <a:t>bancos de dados relacionais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Usa a linguagem </a:t>
            </a:r>
            <a:r>
              <a:rPr lang="pt-BR" b="1" dirty="0" smtClean="0"/>
              <a:t>SQL</a:t>
            </a:r>
            <a:r>
              <a:rPr lang="pt-BR" dirty="0" smtClean="0"/>
              <a:t> (</a:t>
            </a:r>
            <a:r>
              <a:rPr lang="pt-BR" i="1" dirty="0" err="1" smtClean="0"/>
              <a:t>Structured</a:t>
            </a:r>
            <a:r>
              <a:rPr lang="pt-BR" i="1" dirty="0" smtClean="0"/>
              <a:t> Query </a:t>
            </a:r>
            <a:r>
              <a:rPr lang="pt-BR" i="1" dirty="0" err="1" smtClean="0"/>
              <a:t>Language</a:t>
            </a:r>
            <a:r>
              <a:rPr lang="pt-BR" dirty="0" smtClean="0"/>
              <a:t>) para </a:t>
            </a:r>
            <a:r>
              <a:rPr lang="pt-BR" dirty="0" err="1" smtClean="0"/>
              <a:t>síntaxe</a:t>
            </a:r>
            <a:r>
              <a:rPr lang="pt-BR" dirty="0" smtClean="0"/>
              <a:t> e comandos.</a:t>
            </a:r>
          </a:p>
          <a:p>
            <a:r>
              <a:rPr lang="pt-BR" dirty="0" smtClean="0"/>
              <a:t>Usa o modelo de tabelas (</a:t>
            </a:r>
            <a:r>
              <a:rPr lang="pt-BR" i="1" dirty="0" err="1" smtClean="0"/>
              <a:t>tables</a:t>
            </a:r>
            <a:r>
              <a:rPr lang="pt-BR" dirty="0" smtClean="0"/>
              <a:t>) para armazenamento dos dados.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365125"/>
            <a:ext cx="4318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122144"/>
            <a:ext cx="8700719" cy="65780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61" y="5771550"/>
            <a:ext cx="5394960" cy="92868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Desenho do </a:t>
            </a:r>
            <a:br>
              <a:rPr lang="pt-BR" dirty="0" smtClean="0"/>
            </a:br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60" y="196850"/>
            <a:ext cx="2369820" cy="16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Mudanças </a:t>
            </a:r>
            <a:r>
              <a:rPr lang="pt-BR" b="1" dirty="0" smtClean="0"/>
              <a:t>Continuas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Como esperado, o modelo do Banco de Dados se sucedeu</a:t>
            </a:r>
            <a:br>
              <a:rPr lang="pt-BR" dirty="0" smtClean="0"/>
            </a:br>
            <a:r>
              <a:rPr lang="pt-BR" dirty="0" smtClean="0"/>
              <a:t>em um escopo de mudanças contínuas.</a:t>
            </a:r>
          </a:p>
          <a:p>
            <a:r>
              <a:rPr lang="pt-BR" dirty="0" smtClean="0"/>
              <a:t>O modelo de banco de dados teve diversas alterações tais como:</a:t>
            </a:r>
            <a:endParaRPr lang="pt-BR" dirty="0"/>
          </a:p>
          <a:p>
            <a:pPr lvl="1"/>
            <a:r>
              <a:rPr lang="pt-BR" dirty="0" smtClean="0"/>
              <a:t>Adesão e Remoção de Entidades.</a:t>
            </a:r>
          </a:p>
          <a:p>
            <a:pPr lvl="1"/>
            <a:r>
              <a:rPr lang="pt-BR" dirty="0" smtClean="0"/>
              <a:t>Remodelamento de Relacionamento </a:t>
            </a:r>
            <a:r>
              <a:rPr lang="pt-BR" i="1" dirty="0" smtClean="0"/>
              <a:t>inter</a:t>
            </a:r>
            <a:r>
              <a:rPr lang="pt-BR" dirty="0" smtClean="0"/>
              <a:t> </a:t>
            </a:r>
            <a:r>
              <a:rPr lang="pt-BR" dirty="0" err="1" smtClean="0"/>
              <a:t>Tables</a:t>
            </a:r>
            <a:r>
              <a:rPr lang="pt-BR" dirty="0" smtClean="0"/>
              <a:t> (</a:t>
            </a:r>
            <a:r>
              <a:rPr lang="pt-BR" dirty="0" err="1" smtClean="0"/>
              <a:t>Join-Tables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Correções de tipos de variáveis a serem armazenadas.</a:t>
            </a:r>
          </a:p>
          <a:p>
            <a:pPr lvl="1"/>
            <a:r>
              <a:rPr lang="pt-BR" dirty="0" smtClean="0"/>
              <a:t>Correções de quais dados serão armazenados em cada entidade.</a:t>
            </a:r>
          </a:p>
          <a:p>
            <a:pPr lvl="1"/>
            <a:r>
              <a:rPr lang="pt-BR" dirty="0" smtClean="0"/>
              <a:t>Correções e aprimoramentos das entidades por necessidades.</a:t>
            </a:r>
          </a:p>
          <a:p>
            <a:pPr lvl="1"/>
            <a:r>
              <a:rPr lang="pt-BR" dirty="0" smtClean="0"/>
              <a:t>Quebras de Qualidade por necessidade de funcionalidades.</a:t>
            </a:r>
          </a:p>
          <a:p>
            <a:pPr lvl="1"/>
            <a:r>
              <a:rPr lang="pt-BR" dirty="0" smtClean="0"/>
              <a:t>Entre diversos outros remodelamentos</a:t>
            </a:r>
          </a:p>
          <a:p>
            <a:r>
              <a:rPr lang="pt-BR" dirty="0" smtClean="0"/>
              <a:t>O nosso </a:t>
            </a:r>
            <a:r>
              <a:rPr lang="pt-BR" i="1" dirty="0" smtClean="0"/>
              <a:t>workflow </a:t>
            </a:r>
            <a:r>
              <a:rPr lang="pt-BR" dirty="0" smtClean="0"/>
              <a:t>foi contínuo e sempre se comunicando com as necessidades das outras equipes.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10" y="392430"/>
            <a:ext cx="2731770" cy="221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7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Utilizou-se softwares como </a:t>
            </a:r>
            <a:r>
              <a:rPr lang="pt-BR" dirty="0" err="1" smtClean="0"/>
              <a:t>Bizagi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Modeler</a:t>
            </a:r>
            <a:r>
              <a:rPr lang="pt-BR" dirty="0" smtClean="0"/>
              <a:t>, </a:t>
            </a:r>
            <a:r>
              <a:rPr lang="pt-BR" dirty="0" err="1" smtClean="0"/>
              <a:t>Navicat</a:t>
            </a:r>
            <a:r>
              <a:rPr lang="pt-BR" dirty="0" smtClean="0"/>
              <a:t> Premium, MariaDB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Edition</a:t>
            </a:r>
            <a:r>
              <a:rPr lang="pt-BR" dirty="0" smtClean="0"/>
              <a:t>, GitHub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Edition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Vertabelo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Essas ferramentas foram utilizadas tanto para modelar o banco de dados, como armazenamento do mesmo, versionamento do mesmo e engenharia reversa do mesmo.</a:t>
            </a:r>
          </a:p>
          <a:p>
            <a:r>
              <a:rPr lang="pt-BR" dirty="0" smtClean="0"/>
              <a:t>Diversas versões do banco de dados se sucederam, as últimas alterações ocorreram dias antes da apresentação</a:t>
            </a:r>
          </a:p>
          <a:p>
            <a:pPr lvl="1"/>
            <a:r>
              <a:rPr lang="pt-BR" dirty="0" smtClean="0"/>
              <a:t>O banco de dados é algo alterado continuamente ao desenrolar de um projeto de pesquisa, mas sempre mantendo sua base estrutural sólida.</a:t>
            </a:r>
          </a:p>
          <a:p>
            <a:r>
              <a:rPr lang="pt-BR" dirty="0" smtClean="0"/>
              <a:t>A equipe de banco de dados se sucedeu e apropriou-se do conhecimento para </a:t>
            </a:r>
            <a:r>
              <a:rPr lang="pt-BR" i="1" dirty="0" smtClean="0"/>
              <a:t>modelar</a:t>
            </a:r>
            <a:r>
              <a:rPr lang="pt-BR" dirty="0" smtClean="0"/>
              <a:t> e executar um banco de dados otimizado para as necessidades da versão </a:t>
            </a:r>
            <a:r>
              <a:rPr lang="pt-BR" dirty="0" err="1" smtClean="0"/>
              <a:t>protótipal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 núcleo do banco de dados se manterá firme nas versões conseguintes.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0" y="314179"/>
            <a:ext cx="1629410" cy="13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77" y="716824"/>
            <a:ext cx="5682797" cy="53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2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321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Banco de Dados</vt:lpstr>
      <vt:lpstr>O que utilizamos?</vt:lpstr>
      <vt:lpstr>Por quê, MariaDB?</vt:lpstr>
      <vt:lpstr>Desenho do  Banco de Dados</vt:lpstr>
      <vt:lpstr>Mudanças Continuas!</vt:lpstr>
      <vt:lpstr>Considerações Finais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Claudio Santoro</dc:creator>
  <cp:lastModifiedBy>Claudio Santoro</cp:lastModifiedBy>
  <cp:revision>13</cp:revision>
  <dcterms:created xsi:type="dcterms:W3CDTF">2016-12-04T15:31:52Z</dcterms:created>
  <dcterms:modified xsi:type="dcterms:W3CDTF">2016-12-04T16:11:19Z</dcterms:modified>
</cp:coreProperties>
</file>