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8E7"/>
    <a:srgbClr val="FFE699"/>
    <a:srgbClr val="BF9000"/>
    <a:srgbClr val="FFC000"/>
    <a:srgbClr val="4E95D9"/>
    <a:srgbClr val="215F9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A43EBF-4E7A-497E-92A0-1D457C5F58FB}" v="3" dt="2025-08-21T08:09:49.6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16"/>
    <p:restoredTop sz="94660"/>
  </p:normalViewPr>
  <p:slideViewPr>
    <p:cSldViewPr snapToGrid="0">
      <p:cViewPr varScale="1">
        <p:scale>
          <a:sx n="112" d="100"/>
          <a:sy n="112" d="100"/>
        </p:scale>
        <p:origin x="7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Yang3" userId="993eaea0-0a8f-4b0e-8313-3aa486a700d3" providerId="ADAL" clId="{04A43EBF-4E7A-497E-92A0-1D457C5F58FB}"/>
    <pc:docChg chg="undo custSel modSld">
      <pc:chgData name="Wang, Yang3" userId="993eaea0-0a8f-4b0e-8313-3aa486a700d3" providerId="ADAL" clId="{04A43EBF-4E7A-497E-92A0-1D457C5F58FB}" dt="2025-08-21T08:10:00.082" v="90" actId="14100"/>
      <pc:docMkLst>
        <pc:docMk/>
      </pc:docMkLst>
      <pc:sldChg chg="addSp delSp modSp mod">
        <pc:chgData name="Wang, Yang3" userId="993eaea0-0a8f-4b0e-8313-3aa486a700d3" providerId="ADAL" clId="{04A43EBF-4E7A-497E-92A0-1D457C5F58FB}" dt="2025-08-21T08:10:00.082" v="90" actId="14100"/>
        <pc:sldMkLst>
          <pc:docMk/>
          <pc:sldMk cId="1868317370" sldId="258"/>
        </pc:sldMkLst>
        <pc:spChg chg="add del mod">
          <ac:chgData name="Wang, Yang3" userId="993eaea0-0a8f-4b0e-8313-3aa486a700d3" providerId="ADAL" clId="{04A43EBF-4E7A-497E-92A0-1D457C5F58FB}" dt="2025-08-21T08:08:26.972" v="79" actId="478"/>
          <ac:spMkLst>
            <pc:docMk/>
            <pc:sldMk cId="1868317370" sldId="258"/>
            <ac:spMk id="2" creationId="{9CC73B9E-2285-1B41-81B6-0B9565155C9C}"/>
          </ac:spMkLst>
        </pc:spChg>
        <pc:spChg chg="add mod">
          <ac:chgData name="Wang, Yang3" userId="993eaea0-0a8f-4b0e-8313-3aa486a700d3" providerId="ADAL" clId="{04A43EBF-4E7A-497E-92A0-1D457C5F58FB}" dt="2025-08-21T08:08:40.305" v="82" actId="1076"/>
          <ac:spMkLst>
            <pc:docMk/>
            <pc:sldMk cId="1868317370" sldId="258"/>
            <ac:spMk id="3" creationId="{80F96001-8C55-0CCE-B717-92FA067F1926}"/>
          </ac:spMkLst>
        </pc:spChg>
        <pc:spChg chg="add mod">
          <ac:chgData name="Wang, Yang3" userId="993eaea0-0a8f-4b0e-8313-3aa486a700d3" providerId="ADAL" clId="{04A43EBF-4E7A-497E-92A0-1D457C5F58FB}" dt="2025-08-21T08:10:00.082" v="90" actId="14100"/>
          <ac:spMkLst>
            <pc:docMk/>
            <pc:sldMk cId="1868317370" sldId="258"/>
            <ac:spMk id="6" creationId="{004E4F0D-C1AE-912A-5382-6898AC4B21DB}"/>
          </ac:spMkLst>
        </pc:spChg>
        <pc:spChg chg="mod">
          <ac:chgData name="Wang, Yang3" userId="993eaea0-0a8f-4b0e-8313-3aa486a700d3" providerId="ADAL" clId="{04A43EBF-4E7A-497E-92A0-1D457C5F58FB}" dt="2025-08-21T07:49:07.015" v="45" actId="1076"/>
          <ac:spMkLst>
            <pc:docMk/>
            <pc:sldMk cId="1868317370" sldId="258"/>
            <ac:spMk id="52" creationId="{BB3E6606-3265-9281-1D1A-787AF84054EE}"/>
          </ac:spMkLst>
        </pc:spChg>
        <pc:spChg chg="mod">
          <ac:chgData name="Wang, Yang3" userId="993eaea0-0a8f-4b0e-8313-3aa486a700d3" providerId="ADAL" clId="{04A43EBF-4E7A-497E-92A0-1D457C5F58FB}" dt="2025-08-21T07:48:49.353" v="42" actId="14100"/>
          <ac:spMkLst>
            <pc:docMk/>
            <pc:sldMk cId="1868317370" sldId="258"/>
            <ac:spMk id="75" creationId="{A9B2AC8E-FAC4-D3B9-0C48-75ADCC247710}"/>
          </ac:spMkLst>
        </pc:spChg>
        <pc:spChg chg="mod">
          <ac:chgData name="Wang, Yang3" userId="993eaea0-0a8f-4b0e-8313-3aa486a700d3" providerId="ADAL" clId="{04A43EBF-4E7A-497E-92A0-1D457C5F58FB}" dt="2025-08-21T07:48:03.272" v="36" actId="1076"/>
          <ac:spMkLst>
            <pc:docMk/>
            <pc:sldMk cId="1868317370" sldId="258"/>
            <ac:spMk id="77" creationId="{55186803-E185-0A0D-8928-5F958DA0F25C}"/>
          </ac:spMkLst>
        </pc:spChg>
        <pc:spChg chg="mod">
          <ac:chgData name="Wang, Yang3" userId="993eaea0-0a8f-4b0e-8313-3aa486a700d3" providerId="ADAL" clId="{04A43EBF-4E7A-497E-92A0-1D457C5F58FB}" dt="2025-08-21T07:49:50.233" v="53" actId="1076"/>
          <ac:spMkLst>
            <pc:docMk/>
            <pc:sldMk cId="1868317370" sldId="258"/>
            <ac:spMk id="78" creationId="{42918889-1298-B365-51D1-74A9539C17C3}"/>
          </ac:spMkLst>
        </pc:spChg>
        <pc:spChg chg="mod">
          <ac:chgData name="Wang, Yang3" userId="993eaea0-0a8f-4b0e-8313-3aa486a700d3" providerId="ADAL" clId="{04A43EBF-4E7A-497E-92A0-1D457C5F58FB}" dt="2025-08-21T07:47:02.334" v="31" actId="255"/>
          <ac:spMkLst>
            <pc:docMk/>
            <pc:sldMk cId="1868317370" sldId="258"/>
            <ac:spMk id="132" creationId="{DB86901B-24AB-96D6-470D-2276247CB8E7}"/>
          </ac:spMkLst>
        </pc:spChg>
        <pc:spChg chg="mod">
          <ac:chgData name="Wang, Yang3" userId="993eaea0-0a8f-4b0e-8313-3aa486a700d3" providerId="ADAL" clId="{04A43EBF-4E7A-497E-92A0-1D457C5F58FB}" dt="2025-08-21T07:47:02.974" v="32" actId="255"/>
          <ac:spMkLst>
            <pc:docMk/>
            <pc:sldMk cId="1868317370" sldId="258"/>
            <ac:spMk id="133" creationId="{A42A20CC-8866-66D1-7C84-80C7DEE2834A}"/>
          </ac:spMkLst>
        </pc:spChg>
        <pc:spChg chg="mod">
          <ac:chgData name="Wang, Yang3" userId="993eaea0-0a8f-4b0e-8313-3aa486a700d3" providerId="ADAL" clId="{04A43EBF-4E7A-497E-92A0-1D457C5F58FB}" dt="2025-08-21T07:46:58.453" v="25" actId="255"/>
          <ac:spMkLst>
            <pc:docMk/>
            <pc:sldMk cId="1868317370" sldId="258"/>
            <ac:spMk id="141" creationId="{A30B69D9-A58A-5C5C-9330-DBC009AC0F14}"/>
          </ac:spMkLst>
        </pc:spChg>
        <pc:spChg chg="mod">
          <ac:chgData name="Wang, Yang3" userId="993eaea0-0a8f-4b0e-8313-3aa486a700d3" providerId="ADAL" clId="{04A43EBF-4E7A-497E-92A0-1D457C5F58FB}" dt="2025-08-21T07:46:58.148" v="24" actId="255"/>
          <ac:spMkLst>
            <pc:docMk/>
            <pc:sldMk cId="1868317370" sldId="258"/>
            <ac:spMk id="143" creationId="{E0C3B4DA-8EA1-A9F8-BD6B-86C328E34C9C}"/>
          </ac:spMkLst>
        </pc:spChg>
        <pc:spChg chg="mod">
          <ac:chgData name="Wang, Yang3" userId="993eaea0-0a8f-4b0e-8313-3aa486a700d3" providerId="ADAL" clId="{04A43EBF-4E7A-497E-92A0-1D457C5F58FB}" dt="2025-08-21T07:46:59.878" v="28" actId="1076"/>
          <ac:spMkLst>
            <pc:docMk/>
            <pc:sldMk cId="1868317370" sldId="258"/>
            <ac:spMk id="152" creationId="{FCAE76E4-0A6D-E2FC-AB35-DA5B4571EA31}"/>
          </ac:spMkLst>
        </pc:spChg>
        <pc:spChg chg="del">
          <ac:chgData name="Wang, Yang3" userId="993eaea0-0a8f-4b0e-8313-3aa486a700d3" providerId="ADAL" clId="{04A43EBF-4E7A-497E-92A0-1D457C5F58FB}" dt="2025-08-21T08:08:27.902" v="80" actId="478"/>
          <ac:spMkLst>
            <pc:docMk/>
            <pc:sldMk cId="1868317370" sldId="258"/>
            <ac:spMk id="153" creationId="{24FC87B2-E958-81ED-F230-6BFD984A409B}"/>
          </ac:spMkLst>
        </pc:spChg>
        <pc:spChg chg="del">
          <ac:chgData name="Wang, Yang3" userId="993eaea0-0a8f-4b0e-8313-3aa486a700d3" providerId="ADAL" clId="{04A43EBF-4E7A-497E-92A0-1D457C5F58FB}" dt="2025-08-21T08:09:49.107" v="87" actId="478"/>
          <ac:spMkLst>
            <pc:docMk/>
            <pc:sldMk cId="1868317370" sldId="258"/>
            <ac:spMk id="156" creationId="{70118070-D00B-4AA0-EE67-BEE96BFA0A47}"/>
          </ac:spMkLst>
        </pc:spChg>
        <pc:spChg chg="mod">
          <ac:chgData name="Wang, Yang3" userId="993eaea0-0a8f-4b0e-8313-3aa486a700d3" providerId="ADAL" clId="{04A43EBF-4E7A-497E-92A0-1D457C5F58FB}" dt="2025-08-21T07:47:03.890" v="33" actId="255"/>
          <ac:spMkLst>
            <pc:docMk/>
            <pc:sldMk cId="1868317370" sldId="258"/>
            <ac:spMk id="232" creationId="{24A47D79-D043-AD7C-4EB0-6383D2811D63}"/>
          </ac:spMkLst>
        </pc:spChg>
        <pc:spChg chg="mod">
          <ac:chgData name="Wang, Yang3" userId="993eaea0-0a8f-4b0e-8313-3aa486a700d3" providerId="ADAL" clId="{04A43EBF-4E7A-497E-92A0-1D457C5F58FB}" dt="2025-08-21T07:47:05.400" v="35" actId="255"/>
          <ac:spMkLst>
            <pc:docMk/>
            <pc:sldMk cId="1868317370" sldId="258"/>
            <ac:spMk id="234" creationId="{9E705AFA-0C1A-30C9-A459-25F6DEAF48C8}"/>
          </ac:spMkLst>
        </pc:spChg>
        <pc:spChg chg="mod">
          <ac:chgData name="Wang, Yang3" userId="993eaea0-0a8f-4b0e-8313-3aa486a700d3" providerId="ADAL" clId="{04A43EBF-4E7A-497E-92A0-1D457C5F58FB}" dt="2025-08-21T08:08:02.934" v="74" actId="14100"/>
          <ac:spMkLst>
            <pc:docMk/>
            <pc:sldMk cId="1868317370" sldId="258"/>
            <ac:spMk id="248" creationId="{D768C47B-6A79-32C1-5751-691EA4C972CD}"/>
          </ac:spMkLst>
        </pc:spChg>
        <pc:spChg chg="mod">
          <ac:chgData name="Wang, Yang3" userId="993eaea0-0a8f-4b0e-8313-3aa486a700d3" providerId="ADAL" clId="{04A43EBF-4E7A-497E-92A0-1D457C5F58FB}" dt="2025-08-21T07:49:11.760" v="46" actId="255"/>
          <ac:spMkLst>
            <pc:docMk/>
            <pc:sldMk cId="1868317370" sldId="258"/>
            <ac:spMk id="324" creationId="{ADD729CD-B2A3-ADC4-6E2D-50718B174475}"/>
          </ac:spMkLst>
        </pc:spChg>
        <pc:spChg chg="mod">
          <ac:chgData name="Wang, Yang3" userId="993eaea0-0a8f-4b0e-8313-3aa486a700d3" providerId="ADAL" clId="{04A43EBF-4E7A-497E-92A0-1D457C5F58FB}" dt="2025-08-21T07:48:44.224" v="41" actId="1076"/>
          <ac:spMkLst>
            <pc:docMk/>
            <pc:sldMk cId="1868317370" sldId="258"/>
            <ac:spMk id="325" creationId="{372A9E4A-3C84-9DCE-2024-FBDB6319711B}"/>
          </ac:spMkLst>
        </pc:spChg>
        <pc:spChg chg="mod">
          <ac:chgData name="Wang, Yang3" userId="993eaea0-0a8f-4b0e-8313-3aa486a700d3" providerId="ADAL" clId="{04A43EBF-4E7A-497E-92A0-1D457C5F58FB}" dt="2025-08-21T07:49:28.495" v="50" actId="14100"/>
          <ac:spMkLst>
            <pc:docMk/>
            <pc:sldMk cId="1868317370" sldId="258"/>
            <ac:spMk id="326" creationId="{2AC95CC6-6290-BEFD-03A0-2E4AB9EF457F}"/>
          </ac:spMkLst>
        </pc:spChg>
        <pc:spChg chg="mod">
          <ac:chgData name="Wang, Yang3" userId="993eaea0-0a8f-4b0e-8313-3aa486a700d3" providerId="ADAL" clId="{04A43EBF-4E7A-497E-92A0-1D457C5F58FB}" dt="2025-08-21T07:49:21.018" v="48" actId="14100"/>
          <ac:spMkLst>
            <pc:docMk/>
            <pc:sldMk cId="1868317370" sldId="258"/>
            <ac:spMk id="2108" creationId="{5C64DBC9-F26F-B1BE-039F-BA6CE68F9968}"/>
          </ac:spMkLst>
        </pc:spChg>
        <pc:spChg chg="mod">
          <ac:chgData name="Wang, Yang3" userId="993eaea0-0a8f-4b0e-8313-3aa486a700d3" providerId="ADAL" clId="{04A43EBF-4E7A-497E-92A0-1D457C5F58FB}" dt="2025-08-21T07:50:37.063" v="60" actId="1076"/>
          <ac:spMkLst>
            <pc:docMk/>
            <pc:sldMk cId="1868317370" sldId="258"/>
            <ac:spMk id="2196" creationId="{D599032F-409B-DBC6-9491-E4519ACC7F30}"/>
          </ac:spMkLst>
        </pc:spChg>
        <pc:spChg chg="mod">
          <ac:chgData name="Wang, Yang3" userId="993eaea0-0a8f-4b0e-8313-3aa486a700d3" providerId="ADAL" clId="{04A43EBF-4E7A-497E-92A0-1D457C5F58FB}" dt="2025-08-21T07:50:12.099" v="56" actId="1076"/>
          <ac:spMkLst>
            <pc:docMk/>
            <pc:sldMk cId="1868317370" sldId="258"/>
            <ac:spMk id="2199" creationId="{52C968D6-1A53-56A4-A5C9-56D5602CCE14}"/>
          </ac:spMkLst>
        </pc:spChg>
        <pc:spChg chg="mod">
          <ac:chgData name="Wang, Yang3" userId="993eaea0-0a8f-4b0e-8313-3aa486a700d3" providerId="ADAL" clId="{04A43EBF-4E7A-497E-92A0-1D457C5F58FB}" dt="2025-08-21T07:50:19.047" v="57" actId="1076"/>
          <ac:spMkLst>
            <pc:docMk/>
            <pc:sldMk cId="1868317370" sldId="258"/>
            <ac:spMk id="2200" creationId="{8D124EAC-C5D8-9773-39FB-91D265ACF75B}"/>
          </ac:spMkLst>
        </pc:spChg>
        <pc:spChg chg="mod">
          <ac:chgData name="Wang, Yang3" userId="993eaea0-0a8f-4b0e-8313-3aa486a700d3" providerId="ADAL" clId="{04A43EBF-4E7A-497E-92A0-1D457C5F58FB}" dt="2025-08-21T07:46:53.849" v="20" actId="255"/>
          <ac:spMkLst>
            <pc:docMk/>
            <pc:sldMk cId="1868317370" sldId="258"/>
            <ac:spMk id="2201" creationId="{B959A5A3-8EC2-A3E5-820B-3C1ADEE23133}"/>
          </ac:spMkLst>
        </pc:spChg>
        <pc:spChg chg="mod">
          <ac:chgData name="Wang, Yang3" userId="993eaea0-0a8f-4b0e-8313-3aa486a700d3" providerId="ADAL" clId="{04A43EBF-4E7A-497E-92A0-1D457C5F58FB}" dt="2025-08-21T08:08:16.851" v="77" actId="14100"/>
          <ac:spMkLst>
            <pc:docMk/>
            <pc:sldMk cId="1868317370" sldId="258"/>
            <ac:spMk id="2210" creationId="{E8C0933D-62E3-D921-8395-7C1AF348A2AD}"/>
          </ac:spMkLst>
        </pc:spChg>
        <pc:spChg chg="mod">
          <ac:chgData name="Wang, Yang3" userId="993eaea0-0a8f-4b0e-8313-3aa486a700d3" providerId="ADAL" clId="{04A43EBF-4E7A-497E-92A0-1D457C5F58FB}" dt="2025-08-21T08:08:24.368" v="78" actId="1076"/>
          <ac:spMkLst>
            <pc:docMk/>
            <pc:sldMk cId="1868317370" sldId="258"/>
            <ac:spMk id="2211" creationId="{F84C6E87-0168-7272-C014-9F688E4ABA1B}"/>
          </ac:spMkLst>
        </pc:spChg>
        <pc:grpChg chg="mod">
          <ac:chgData name="Wang, Yang3" userId="993eaea0-0a8f-4b0e-8313-3aa486a700d3" providerId="ADAL" clId="{04A43EBF-4E7A-497E-92A0-1D457C5F58FB}" dt="2025-08-21T07:46:57.480" v="22" actId="1076"/>
          <ac:grpSpMkLst>
            <pc:docMk/>
            <pc:sldMk cId="1868317370" sldId="258"/>
            <ac:grpSpMk id="2086" creationId="{4EBC7946-A2E6-D46E-48D5-2A274D07D43C}"/>
          </ac:grpSpMkLst>
        </pc:grpChg>
        <pc:grpChg chg="mod">
          <ac:chgData name="Wang, Yang3" userId="993eaea0-0a8f-4b0e-8313-3aa486a700d3" providerId="ADAL" clId="{04A43EBF-4E7A-497E-92A0-1D457C5F58FB}" dt="2025-08-21T07:46:57.814" v="23" actId="1076"/>
          <ac:grpSpMkLst>
            <pc:docMk/>
            <pc:sldMk cId="1868317370" sldId="258"/>
            <ac:grpSpMk id="2087" creationId="{3320CFCB-036B-D366-2E8D-78238095A8DA}"/>
          </ac:grpSpMkLst>
        </pc:grpChg>
        <pc:cxnChg chg="mod">
          <ac:chgData name="Wang, Yang3" userId="993eaea0-0a8f-4b0e-8313-3aa486a700d3" providerId="ADAL" clId="{04A43EBF-4E7A-497E-92A0-1D457C5F58FB}" dt="2025-08-21T08:09:49.107" v="87" actId="478"/>
          <ac:cxnSpMkLst>
            <pc:docMk/>
            <pc:sldMk cId="1868317370" sldId="258"/>
            <ac:cxnSpMk id="178" creationId="{4B5EEC71-F249-5C93-D60E-701492BC5A0E}"/>
          </ac:cxnSpMkLst>
        </pc:cxnChg>
        <pc:cxnChg chg="mod">
          <ac:chgData name="Wang, Yang3" userId="993eaea0-0a8f-4b0e-8313-3aa486a700d3" providerId="ADAL" clId="{04A43EBF-4E7A-497E-92A0-1D457C5F58FB}" dt="2025-08-21T08:09:01.678" v="86" actId="14100"/>
          <ac:cxnSpMkLst>
            <pc:docMk/>
            <pc:sldMk cId="1868317370" sldId="258"/>
            <ac:cxnSpMk id="2215" creationId="{A21BE6FF-759C-A87B-3EAA-4B345DA37E47}"/>
          </ac:cxnSpMkLst>
        </pc:cxnChg>
        <pc:cxnChg chg="mod">
          <ac:chgData name="Wang, Yang3" userId="993eaea0-0a8f-4b0e-8313-3aa486a700d3" providerId="ADAL" clId="{04A43EBF-4E7A-497E-92A0-1D457C5F58FB}" dt="2025-08-21T08:08:48.989" v="83" actId="1076"/>
          <ac:cxnSpMkLst>
            <pc:docMk/>
            <pc:sldMk cId="1868317370" sldId="258"/>
            <ac:cxnSpMk id="2217" creationId="{CD2C1419-F66B-781F-0B37-525B2BBAE05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1221-9F78-84FE-7E5A-0078F0707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A49E0-954F-D212-D8A6-5DB068227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45933-6EE6-1B54-5937-5F0A8CEB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735B-F6F9-C237-AD9E-36D8FF9BB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21CE-E12B-23E2-3898-379AE1240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51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9E270-FB89-851E-B5DB-FA4E8694B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A56FA-6764-80FC-0EEB-C1D824C0A3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F733D-CEAC-6D7F-243B-4D4F859D1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527F9-4FBC-310F-E38B-B9B12020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0B011-557A-9034-F08F-9F81E0191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E370C0-522A-6666-97B0-53380ACFF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3B75C-3790-2012-07CC-72E1E2C2E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05E1B-D0CA-E192-3E8C-8DED44D5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44545-2E49-7FF1-7A68-A3B2DA8FD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9E6D0F-647E-B549-12A9-A639A303B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853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A0585-6277-69CA-0104-6310B15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8CD69-90E3-3776-9352-56580B42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1590-372B-F23B-B67A-9A9CB042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46721-EADD-A2B2-2CDC-1B7AE4E4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7CFC-062E-8698-2646-75BB4C0E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39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E35E3-E155-4D43-ECD9-EED0E8E40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E51E1-367A-E8D1-D75D-2EE3C0E30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1E81-74ED-C189-2B46-4E5482694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1737-E8B9-9A90-ACC3-DE35C49C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87E79-922C-FB71-CEB1-69CBD4755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82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B445-ED0A-E6CF-1C5C-A4443453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D9B5A-9F90-9189-3534-25591A42C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E330A-8822-30D3-6BC8-5F0D59511D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FBE53C-21B5-C161-0D48-0C89CB94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219B9D-8DDD-B5F9-4B0F-9B2F6FD41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AB0EA-E054-9A17-EC6D-FA20EBC9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61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8365B-D611-C014-20AD-13157A9AE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E203A-1A48-3982-424E-24391FAE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AF0ED-0531-8E5B-8B1E-E0A0CAF76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DCA6DC-5A17-C6C1-805D-D2EF8F678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048539-5F6D-2B17-EB88-DDE9FE67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FD193-DFF4-459D-0127-6A5891900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FCA226-D25C-FE3B-CE52-58EFE5187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09DB1-2392-895B-3EDC-B9CA5F6F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96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920C-D751-5C02-C512-2A21BDFAC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706C2-D37C-926B-8BE9-FD010025F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B8EBB1-0349-60EB-A27E-4545CD73B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DD483C-9E71-13E7-3FDE-1B9B8113D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9D0DF-88DF-4449-E939-73E96D67E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750BE2-013D-9302-3749-B5A3FE1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16A642-1B98-A29A-66A7-715A52A0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57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BA52-CD31-03B1-ACB3-8C454C05C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EED2D-38CD-CFB9-77A5-872B3080D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506D4-4F2D-3BD2-74FB-F8A052BD5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E4B5C-35C5-15A9-C557-131C169A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9A525-6C82-4C35-B355-7B5D3CD9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7B513-3589-4C2C-C0A4-D67FF5AC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4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32EBA-DEF2-5686-07EC-A5DF55A53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2BB7A-54F7-8510-380E-33F1AA4D3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C0B16-07B1-9CA1-4CC5-4CD8633AB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6E1C07-2277-2AD4-51F9-4A115497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6F2C7-1488-7F09-DF75-D8D94B88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77C1D-4D35-98A6-DC9D-1C99BCBB3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91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072E58-DAFA-C9BA-700C-FEF3121F2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BFDEB-26A5-F87F-6CE5-697D9FCD8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151A4-227B-BBBC-0280-14370D97A3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CFC39-3579-45C6-A489-118F83E976B7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3B160-13E4-D902-521C-3A30D4E3C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0921-D3D6-E144-0A6F-AF05DD1073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0E450A-ECF3-4950-A4A7-EE80BFA8D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041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707767F-1AD7-205C-FCCA-41C2F978C92F}"/>
              </a:ext>
            </a:extLst>
          </p:cNvPr>
          <p:cNvGrpSpPr/>
          <p:nvPr/>
        </p:nvGrpSpPr>
        <p:grpSpPr>
          <a:xfrm>
            <a:off x="529839" y="555477"/>
            <a:ext cx="2307364" cy="2127903"/>
            <a:chOff x="529839" y="555477"/>
            <a:chExt cx="2307364" cy="2127903"/>
          </a:xfrm>
        </p:grpSpPr>
        <p:pic>
          <p:nvPicPr>
            <p:cNvPr id="1030" name="Picture 6" descr="What is Llama 2?">
              <a:extLst>
                <a:ext uri="{FF2B5EF4-FFF2-40B4-BE49-F238E27FC236}">
                  <a16:creationId xmlns:a16="http://schemas.microsoft.com/office/drawing/2014/main" id="{34282BBE-F1A8-1EAE-BBD0-919C4F55F8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54" y="697267"/>
              <a:ext cx="858621" cy="8586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Qwen (千问) Logo Free Download SVG, PN... · LobeHub">
              <a:extLst>
                <a:ext uri="{FF2B5EF4-FFF2-40B4-BE49-F238E27FC236}">
                  <a16:creationId xmlns:a16="http://schemas.microsoft.com/office/drawing/2014/main" id="{F54C5B69-40E6-20F1-CEDD-A23ED9A93C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856" y="697267"/>
              <a:ext cx="858619" cy="85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emini google icon symbol logo 55687065 PNG">
              <a:extLst>
                <a:ext uri="{FF2B5EF4-FFF2-40B4-BE49-F238E27FC236}">
                  <a16:creationId xmlns:a16="http://schemas.microsoft.com/office/drawing/2014/main" id="{6004EAE9-E69D-2723-0BB8-EEB8ED858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754" y="1737288"/>
              <a:ext cx="858620" cy="85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DeepSeek Logo Free Download SVG, PNG... · LobeHub">
              <a:extLst>
                <a:ext uri="{FF2B5EF4-FFF2-40B4-BE49-F238E27FC236}">
                  <a16:creationId xmlns:a16="http://schemas.microsoft.com/office/drawing/2014/main" id="{2A72688C-D636-2907-9463-167C044707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856" y="1737288"/>
              <a:ext cx="858620" cy="858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DBF846A-EF2C-3F30-B0CE-C8F39025C91A}"/>
                </a:ext>
              </a:extLst>
            </p:cNvPr>
            <p:cNvSpPr/>
            <p:nvPr/>
          </p:nvSpPr>
          <p:spPr>
            <a:xfrm>
              <a:off x="529839" y="555477"/>
              <a:ext cx="2307364" cy="2127903"/>
            </a:xfrm>
            <a:prstGeom prst="roundRect">
              <a:avLst>
                <a:gd name="adj" fmla="val 662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A55CF1-2ACD-9EBF-3870-626706456A8D}"/>
              </a:ext>
            </a:extLst>
          </p:cNvPr>
          <p:cNvGrpSpPr/>
          <p:nvPr/>
        </p:nvGrpSpPr>
        <p:grpSpPr>
          <a:xfrm>
            <a:off x="4066373" y="555477"/>
            <a:ext cx="2307364" cy="2127903"/>
            <a:chOff x="4066373" y="555477"/>
            <a:chExt cx="2307364" cy="212790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704F54D-BF8B-3BB9-BB70-F6E90E4F133E}"/>
                </a:ext>
              </a:extLst>
            </p:cNvPr>
            <p:cNvSpPr/>
            <p:nvPr/>
          </p:nvSpPr>
          <p:spPr>
            <a:xfrm>
              <a:off x="4066373" y="555477"/>
              <a:ext cx="2307364" cy="2127903"/>
            </a:xfrm>
            <a:prstGeom prst="roundRect">
              <a:avLst>
                <a:gd name="adj" fmla="val 6627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8" name="Picture 14" descr="Getting started with SAP Cloud Platform Functions ... - SAP Community">
              <a:extLst>
                <a:ext uri="{FF2B5EF4-FFF2-40B4-BE49-F238E27FC236}">
                  <a16:creationId xmlns:a16="http://schemas.microsoft.com/office/drawing/2014/main" id="{02FC06EF-7F1D-6E9D-BA83-FAA61768C8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5256" y="855232"/>
              <a:ext cx="2022483" cy="1401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 descr="A colorful circle and dots connected together&#10;&#10;AI-generated content may be incorrect.">
            <a:extLst>
              <a:ext uri="{FF2B5EF4-FFF2-40B4-BE49-F238E27FC236}">
                <a16:creationId xmlns:a16="http://schemas.microsoft.com/office/drawing/2014/main" id="{BA56DFD5-C06A-B84F-4004-0719B7CAC1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365" y="3240993"/>
            <a:ext cx="1886312" cy="188631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18929E-7928-43C3-0E9A-403DB229085D}"/>
              </a:ext>
            </a:extLst>
          </p:cNvPr>
          <p:cNvSpPr/>
          <p:nvPr/>
        </p:nvSpPr>
        <p:spPr>
          <a:xfrm>
            <a:off x="529839" y="3120197"/>
            <a:ext cx="2307364" cy="2127903"/>
          </a:xfrm>
          <a:prstGeom prst="roundRect">
            <a:avLst>
              <a:gd name="adj" fmla="val 662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ADB1746-A519-1C85-505E-87C91FB56F15}"/>
              </a:ext>
            </a:extLst>
          </p:cNvPr>
          <p:cNvSpPr/>
          <p:nvPr/>
        </p:nvSpPr>
        <p:spPr>
          <a:xfrm>
            <a:off x="4066373" y="3128743"/>
            <a:ext cx="2307364" cy="2127903"/>
          </a:xfrm>
          <a:prstGeom prst="roundRect">
            <a:avLst>
              <a:gd name="adj" fmla="val 662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0" name="Picture 16" descr="Game - Free gaming icons">
            <a:extLst>
              <a:ext uri="{FF2B5EF4-FFF2-40B4-BE49-F238E27FC236}">
                <a16:creationId xmlns:a16="http://schemas.microsoft.com/office/drawing/2014/main" id="{D47DA632-24A9-8050-C12C-23FCC4598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84" b="12894"/>
          <a:stretch>
            <a:fillRect/>
          </a:stretch>
        </p:blipFill>
        <p:spPr bwMode="auto">
          <a:xfrm>
            <a:off x="4282169" y="3335648"/>
            <a:ext cx="854579" cy="615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ow to Install and Configure Ollama: Run AI Models Locally | by Daniel Jude  | Aug, 2025 | Medium">
            <a:extLst>
              <a:ext uri="{FF2B5EF4-FFF2-40B4-BE49-F238E27FC236}">
                <a16:creationId xmlns:a16="http://schemas.microsoft.com/office/drawing/2014/main" id="{AB97B1FC-F7A1-98C2-5D5C-B8D74C6ED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6014" y="4192694"/>
            <a:ext cx="2188079" cy="75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Video and Editing - Just Click Here - IT Training and Resources">
            <a:extLst>
              <a:ext uri="{FF2B5EF4-FFF2-40B4-BE49-F238E27FC236}">
                <a16:creationId xmlns:a16="http://schemas.microsoft.com/office/drawing/2014/main" id="{C4E4176E-A7DF-B58F-5BBA-118760235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428" y="3643386"/>
            <a:ext cx="788311" cy="788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846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5056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Jiarong Xing</dc:creator>
  <cp:lastModifiedBy>Jiarong Xing</cp:lastModifiedBy>
  <cp:revision>72</cp:revision>
  <dcterms:created xsi:type="dcterms:W3CDTF">2025-03-26T22:26:50Z</dcterms:created>
  <dcterms:modified xsi:type="dcterms:W3CDTF">2025-10-11T22:21:23Z</dcterms:modified>
</cp:coreProperties>
</file>