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0" r:id="rId4"/>
  </p:sldMasterIdLst>
  <p:notesMasterIdLst>
    <p:notesMasterId r:id="rId14"/>
  </p:notesMasterIdLst>
  <p:handoutMasterIdLst>
    <p:handoutMasterId r:id="rId15"/>
  </p:handoutMasterIdLst>
  <p:sldIdLst>
    <p:sldId id="378" r:id="rId5"/>
    <p:sldId id="402" r:id="rId6"/>
    <p:sldId id="382" r:id="rId7"/>
    <p:sldId id="394" r:id="rId8"/>
    <p:sldId id="395" r:id="rId9"/>
    <p:sldId id="408" r:id="rId10"/>
    <p:sldId id="406" r:id="rId11"/>
    <p:sldId id="407" r:id="rId12"/>
    <p:sldId id="393" r:id="rId13"/>
  </p:sldIdLst>
  <p:sldSz cx="9144000" cy="5143500" type="screen16x9"/>
  <p:notesSz cx="6858000" cy="9144000"/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1pPr>
    <a:lvl2pPr marL="457119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2pPr>
    <a:lvl3pPr marL="914239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3pPr>
    <a:lvl4pPr marL="1371358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4pPr>
    <a:lvl5pPr marL="1828477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5pPr>
    <a:lvl6pPr marL="2285596" algn="l" defTabSz="457119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6pPr>
    <a:lvl7pPr marL="2742716" algn="l" defTabSz="457119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7pPr>
    <a:lvl8pPr marL="3199835" algn="l" defTabSz="457119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8pPr>
    <a:lvl9pPr marL="3656954" algn="l" defTabSz="457119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432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2750">
          <p15:clr>
            <a:srgbClr val="A4A3A4"/>
          </p15:clr>
        </p15:guide>
        <p15:guide id="5" orient="horz" pos="2160">
          <p15:clr>
            <a:srgbClr val="A4A3A4"/>
          </p15:clr>
        </p15:guide>
        <p15:guide id="6" orient="horz" pos="3024">
          <p15:clr>
            <a:srgbClr val="A4A3A4"/>
          </p15:clr>
        </p15:guide>
        <p15:guide id="7" pos="5556">
          <p15:clr>
            <a:srgbClr val="A4A3A4"/>
          </p15:clr>
        </p15:guide>
        <p15:guide id="8" pos="381">
          <p15:clr>
            <a:srgbClr val="A4A3A4"/>
          </p15:clr>
        </p15:guide>
        <p15:guide id="9" orient="horz" pos="890">
          <p15:clr>
            <a:srgbClr val="A4A3A4"/>
          </p15:clr>
        </p15:guide>
        <p15:guide id="10" orient="horz" pos="3022">
          <p15:clr>
            <a:srgbClr val="A4A3A4"/>
          </p15:clr>
        </p15:guide>
        <p15:guide id="11" orient="horz" pos="1620">
          <p15:clr>
            <a:srgbClr val="A4A3A4"/>
          </p15:clr>
        </p15:guide>
        <p15:guide id="12" orient="horz" pos="634">
          <p15:clr>
            <a:srgbClr val="A4A3A4"/>
          </p15:clr>
        </p15:guide>
        <p15:guide id="13" orient="horz" pos="1826">
          <p15:clr>
            <a:srgbClr val="A4A3A4"/>
          </p15:clr>
        </p15:guide>
        <p15:guide id="14" orient="horz" pos="2267">
          <p15:clr>
            <a:srgbClr val="A4A3A4"/>
          </p15:clr>
        </p15:guide>
        <p15:guide id="15" pos="5465">
          <p15:clr>
            <a:srgbClr val="A4A3A4"/>
          </p15:clr>
        </p15:guide>
        <p15:guide id="16" pos="20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o Berger" initials="M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003F"/>
    <a:srgbClr val="A5A5A5"/>
    <a:srgbClr val="999AB9"/>
    <a:srgbClr val="C0C0C0"/>
    <a:srgbClr val="FF6600"/>
    <a:srgbClr val="FFB600"/>
    <a:srgbClr val="FF9900"/>
    <a:srgbClr val="C81D00"/>
    <a:srgbClr val="A71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D815E3-B89F-4A34-B04C-426C91D6FB6A}" v="141" dt="2020-05-24T18:20:52.7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2543" autoAdjust="0"/>
  </p:normalViewPr>
  <p:slideViewPr>
    <p:cSldViewPr snapToObjects="1" showGuides="1">
      <p:cViewPr varScale="1">
        <p:scale>
          <a:sx n="133" d="100"/>
          <a:sy n="133" d="100"/>
        </p:scale>
        <p:origin x="918" y="174"/>
      </p:cViewPr>
      <p:guideLst>
        <p:guide orient="horz" pos="2432"/>
        <p:guide orient="horz" pos="1071"/>
        <p:guide orient="horz" pos="709"/>
        <p:guide orient="horz" pos="2750"/>
        <p:guide orient="horz" pos="2160"/>
        <p:guide orient="horz" pos="3024"/>
        <p:guide pos="5556"/>
        <p:guide pos="381"/>
        <p:guide orient="horz" pos="890"/>
        <p:guide orient="horz" pos="3022"/>
        <p:guide orient="horz" pos="1620"/>
        <p:guide orient="horz" pos="634"/>
        <p:guide orient="horz" pos="1826"/>
        <p:guide orient="horz" pos="2267"/>
        <p:guide pos="5465"/>
        <p:guide pos="20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le Traichel" userId="b228b0386ab212fa" providerId="LiveId" clId="{8BD815E3-B89F-4A34-B04C-426C91D6FB6A}"/>
    <pc:docChg chg="undo redo custSel addSld delSld modSld sldOrd">
      <pc:chgData name="Nele Traichel" userId="b228b0386ab212fa" providerId="LiveId" clId="{8BD815E3-B89F-4A34-B04C-426C91D6FB6A}" dt="2020-05-24T18:20:52.789" v="1259"/>
      <pc:docMkLst>
        <pc:docMk/>
      </pc:docMkLst>
      <pc:sldChg chg="del">
        <pc:chgData name="Nele Traichel" userId="b228b0386ab212fa" providerId="LiveId" clId="{8BD815E3-B89F-4A34-B04C-426C91D6FB6A}" dt="2020-05-24T17:30:24.606" v="0" actId="47"/>
        <pc:sldMkLst>
          <pc:docMk/>
          <pc:sldMk cId="2879245692" sldId="377"/>
        </pc:sldMkLst>
      </pc:sldChg>
      <pc:sldChg chg="addSp modSp mod modTransition">
        <pc:chgData name="Nele Traichel" userId="b228b0386ab212fa" providerId="LiveId" clId="{8BD815E3-B89F-4A34-B04C-426C91D6FB6A}" dt="2020-05-24T18:18:20.571" v="1250"/>
        <pc:sldMkLst>
          <pc:docMk/>
          <pc:sldMk cId="830457619" sldId="378"/>
        </pc:sldMkLst>
        <pc:spChg chg="mod">
          <ac:chgData name="Nele Traichel" userId="b228b0386ab212fa" providerId="LiveId" clId="{8BD815E3-B89F-4A34-B04C-426C91D6FB6A}" dt="2020-05-24T17:31:25.203" v="30" actId="768"/>
          <ac:spMkLst>
            <pc:docMk/>
            <pc:sldMk cId="830457619" sldId="378"/>
            <ac:spMk id="6" creationId="{00000000-0000-0000-0000-000000000000}"/>
          </ac:spMkLst>
        </pc:spChg>
        <pc:spChg chg="add mod">
          <ac:chgData name="Nele Traichel" userId="b228b0386ab212fa" providerId="LiveId" clId="{8BD815E3-B89F-4A34-B04C-426C91D6FB6A}" dt="2020-05-24T17:39:13.117" v="153" actId="207"/>
          <ac:spMkLst>
            <pc:docMk/>
            <pc:sldMk cId="830457619" sldId="378"/>
            <ac:spMk id="7" creationId="{A82F3AE1-3259-417B-9C8C-0498D9C312ED}"/>
          </ac:spMkLst>
        </pc:spChg>
        <pc:picChg chg="mod">
          <ac:chgData name="Nele Traichel" userId="b228b0386ab212fa" providerId="LiveId" clId="{8BD815E3-B89F-4A34-B04C-426C91D6FB6A}" dt="2020-05-24T17:30:38.288" v="3" actId="1076"/>
          <ac:picMkLst>
            <pc:docMk/>
            <pc:sldMk cId="830457619" sldId="378"/>
            <ac:picMk id="4" creationId="{00000000-0000-0000-0000-000000000000}"/>
          </ac:picMkLst>
        </pc:picChg>
      </pc:sldChg>
      <pc:sldChg chg="modSp mod modTransition">
        <pc:chgData name="Nele Traichel" userId="b228b0386ab212fa" providerId="LiveId" clId="{8BD815E3-B89F-4A34-B04C-426C91D6FB6A}" dt="2020-05-24T18:18:20.571" v="1250"/>
        <pc:sldMkLst>
          <pc:docMk/>
          <pc:sldMk cId="1666739017" sldId="382"/>
        </pc:sldMkLst>
        <pc:spChg chg="mod">
          <ac:chgData name="Nele Traichel" userId="b228b0386ab212fa" providerId="LiveId" clId="{8BD815E3-B89F-4A34-B04C-426C91D6FB6A}" dt="2020-05-24T18:04:39.865" v="891" actId="21"/>
          <ac:spMkLst>
            <pc:docMk/>
            <pc:sldMk cId="1666739017" sldId="382"/>
            <ac:spMk id="2" creationId="{00000000-0000-0000-0000-000000000000}"/>
          </ac:spMkLst>
        </pc:spChg>
        <pc:spChg chg="mod">
          <ac:chgData name="Nele Traichel" userId="b228b0386ab212fa" providerId="LiveId" clId="{8BD815E3-B89F-4A34-B04C-426C91D6FB6A}" dt="2020-05-24T17:48:55.704" v="294" actId="20577"/>
          <ac:spMkLst>
            <pc:docMk/>
            <pc:sldMk cId="1666739017" sldId="382"/>
            <ac:spMk id="3" creationId="{00000000-0000-0000-0000-000000000000}"/>
          </ac:spMkLst>
        </pc:spChg>
      </pc:sldChg>
      <pc:sldChg chg="del">
        <pc:chgData name="Nele Traichel" userId="b228b0386ab212fa" providerId="LiveId" clId="{8BD815E3-B89F-4A34-B04C-426C91D6FB6A}" dt="2020-05-24T18:06:44.557" v="990" actId="47"/>
        <pc:sldMkLst>
          <pc:docMk/>
          <pc:sldMk cId="2840960535" sldId="391"/>
        </pc:sldMkLst>
      </pc:sldChg>
      <pc:sldChg chg="modSp mod modTransition">
        <pc:chgData name="Nele Traichel" userId="b228b0386ab212fa" providerId="LiveId" clId="{8BD815E3-B89F-4A34-B04C-426C91D6FB6A}" dt="2020-05-24T18:18:20.571" v="1250"/>
        <pc:sldMkLst>
          <pc:docMk/>
          <pc:sldMk cId="1870312391" sldId="393"/>
        </pc:sldMkLst>
        <pc:spChg chg="mod">
          <ac:chgData name="Nele Traichel" userId="b228b0386ab212fa" providerId="LiveId" clId="{8BD815E3-B89F-4A34-B04C-426C91D6FB6A}" dt="2020-05-24T18:08:53.206" v="1057" actId="20577"/>
          <ac:spMkLst>
            <pc:docMk/>
            <pc:sldMk cId="1870312391" sldId="393"/>
            <ac:spMk id="6" creationId="{00000000-0000-0000-0000-000000000000}"/>
          </ac:spMkLst>
        </pc:spChg>
        <pc:picChg chg="mod">
          <ac:chgData name="Nele Traichel" userId="b228b0386ab212fa" providerId="LiveId" clId="{8BD815E3-B89F-4A34-B04C-426C91D6FB6A}" dt="2020-05-24T18:07:25.636" v="1007" actId="14100"/>
          <ac:picMkLst>
            <pc:docMk/>
            <pc:sldMk cId="1870312391" sldId="393"/>
            <ac:picMk id="4" creationId="{00000000-0000-0000-0000-000000000000}"/>
          </ac:picMkLst>
        </pc:picChg>
      </pc:sldChg>
      <pc:sldChg chg="addSp delSp modSp mod modTransition">
        <pc:chgData name="Nele Traichel" userId="b228b0386ab212fa" providerId="LiveId" clId="{8BD815E3-B89F-4A34-B04C-426C91D6FB6A}" dt="2020-05-24T18:18:20.571" v="1250"/>
        <pc:sldMkLst>
          <pc:docMk/>
          <pc:sldMk cId="2093247991" sldId="394"/>
        </pc:sldMkLst>
        <pc:spChg chg="mod">
          <ac:chgData name="Nele Traichel" userId="b228b0386ab212fa" providerId="LiveId" clId="{8BD815E3-B89F-4A34-B04C-426C91D6FB6A}" dt="2020-05-24T18:07:02.357" v="1004" actId="20577"/>
          <ac:spMkLst>
            <pc:docMk/>
            <pc:sldMk cId="2093247991" sldId="394"/>
            <ac:spMk id="2" creationId="{00000000-0000-0000-0000-000000000000}"/>
          </ac:spMkLst>
        </pc:spChg>
        <pc:spChg chg="mod">
          <ac:chgData name="Nele Traichel" userId="b228b0386ab212fa" providerId="LiveId" clId="{8BD815E3-B89F-4A34-B04C-426C91D6FB6A}" dt="2020-05-24T17:59:05.838" v="658" actId="20577"/>
          <ac:spMkLst>
            <pc:docMk/>
            <pc:sldMk cId="2093247991" sldId="394"/>
            <ac:spMk id="3" creationId="{00000000-0000-0000-0000-000000000000}"/>
          </ac:spMkLst>
        </pc:spChg>
        <pc:spChg chg="add del mod">
          <ac:chgData name="Nele Traichel" userId="b228b0386ab212fa" providerId="LiveId" clId="{8BD815E3-B89F-4A34-B04C-426C91D6FB6A}" dt="2020-05-24T18:04:07.679" v="883"/>
          <ac:spMkLst>
            <pc:docMk/>
            <pc:sldMk cId="2093247991" sldId="394"/>
            <ac:spMk id="4" creationId="{9B134E30-8D27-449F-A0FF-E05F1C1A528D}"/>
          </ac:spMkLst>
        </pc:spChg>
        <pc:spChg chg="add del mod">
          <ac:chgData name="Nele Traichel" userId="b228b0386ab212fa" providerId="LiveId" clId="{8BD815E3-B89F-4A34-B04C-426C91D6FB6A}" dt="2020-05-24T18:04:07.679" v="883"/>
          <ac:spMkLst>
            <pc:docMk/>
            <pc:sldMk cId="2093247991" sldId="394"/>
            <ac:spMk id="5" creationId="{ADC7B38A-C36B-4A7B-AB2E-6C6A1FAD36D3}"/>
          </ac:spMkLst>
        </pc:spChg>
      </pc:sldChg>
      <pc:sldChg chg="modSp mod modTransition">
        <pc:chgData name="Nele Traichel" userId="b228b0386ab212fa" providerId="LiveId" clId="{8BD815E3-B89F-4A34-B04C-426C91D6FB6A}" dt="2020-05-24T18:18:20.571" v="1250"/>
        <pc:sldMkLst>
          <pc:docMk/>
          <pc:sldMk cId="4274874018" sldId="395"/>
        </pc:sldMkLst>
        <pc:spChg chg="mod">
          <ac:chgData name="Nele Traichel" userId="b228b0386ab212fa" providerId="LiveId" clId="{8BD815E3-B89F-4A34-B04C-426C91D6FB6A}" dt="2020-05-24T18:09:46.803" v="1095" actId="5793"/>
          <ac:spMkLst>
            <pc:docMk/>
            <pc:sldMk cId="4274874018" sldId="395"/>
            <ac:spMk id="2" creationId="{00000000-0000-0000-0000-000000000000}"/>
          </ac:spMkLst>
        </pc:spChg>
        <pc:spChg chg="mod">
          <ac:chgData name="Nele Traichel" userId="b228b0386ab212fa" providerId="LiveId" clId="{8BD815E3-B89F-4A34-B04C-426C91D6FB6A}" dt="2020-05-24T18:09:23.477" v="1068" actId="20577"/>
          <ac:spMkLst>
            <pc:docMk/>
            <pc:sldMk cId="4274874018" sldId="395"/>
            <ac:spMk id="3" creationId="{00000000-0000-0000-0000-000000000000}"/>
          </ac:spMkLst>
        </pc:spChg>
      </pc:sldChg>
      <pc:sldChg chg="del">
        <pc:chgData name="Nele Traichel" userId="b228b0386ab212fa" providerId="LiveId" clId="{8BD815E3-B89F-4A34-B04C-426C91D6FB6A}" dt="2020-05-24T18:06:44.557" v="990" actId="47"/>
        <pc:sldMkLst>
          <pc:docMk/>
          <pc:sldMk cId="605549589" sldId="396"/>
        </pc:sldMkLst>
      </pc:sldChg>
      <pc:sldChg chg="del">
        <pc:chgData name="Nele Traichel" userId="b228b0386ab212fa" providerId="LiveId" clId="{8BD815E3-B89F-4A34-B04C-426C91D6FB6A}" dt="2020-05-24T18:06:44.557" v="990" actId="47"/>
        <pc:sldMkLst>
          <pc:docMk/>
          <pc:sldMk cId="2783316336" sldId="397"/>
        </pc:sldMkLst>
      </pc:sldChg>
      <pc:sldChg chg="del">
        <pc:chgData name="Nele Traichel" userId="b228b0386ab212fa" providerId="LiveId" clId="{8BD815E3-B89F-4A34-B04C-426C91D6FB6A}" dt="2020-05-24T18:06:44.557" v="990" actId="47"/>
        <pc:sldMkLst>
          <pc:docMk/>
          <pc:sldMk cId="2123271448" sldId="398"/>
        </pc:sldMkLst>
      </pc:sldChg>
      <pc:sldChg chg="del">
        <pc:chgData name="Nele Traichel" userId="b228b0386ab212fa" providerId="LiveId" clId="{8BD815E3-B89F-4A34-B04C-426C91D6FB6A}" dt="2020-05-24T18:06:44.557" v="990" actId="47"/>
        <pc:sldMkLst>
          <pc:docMk/>
          <pc:sldMk cId="2257980337" sldId="399"/>
        </pc:sldMkLst>
      </pc:sldChg>
      <pc:sldChg chg="del">
        <pc:chgData name="Nele Traichel" userId="b228b0386ab212fa" providerId="LiveId" clId="{8BD815E3-B89F-4A34-B04C-426C91D6FB6A}" dt="2020-05-24T18:06:44.557" v="990" actId="47"/>
        <pc:sldMkLst>
          <pc:docMk/>
          <pc:sldMk cId="2564423518" sldId="400"/>
        </pc:sldMkLst>
      </pc:sldChg>
      <pc:sldChg chg="del">
        <pc:chgData name="Nele Traichel" userId="b228b0386ab212fa" providerId="LiveId" clId="{8BD815E3-B89F-4A34-B04C-426C91D6FB6A}" dt="2020-05-24T18:06:44.557" v="990" actId="47"/>
        <pc:sldMkLst>
          <pc:docMk/>
          <pc:sldMk cId="1520996810" sldId="401"/>
        </pc:sldMkLst>
      </pc:sldChg>
      <pc:sldChg chg="addSp delSp modSp mod modTransition">
        <pc:chgData name="Nele Traichel" userId="b228b0386ab212fa" providerId="LiveId" clId="{8BD815E3-B89F-4A34-B04C-426C91D6FB6A}" dt="2020-05-24T18:18:20.571" v="1250"/>
        <pc:sldMkLst>
          <pc:docMk/>
          <pc:sldMk cId="1279819880" sldId="402"/>
        </pc:sldMkLst>
        <pc:spChg chg="mod">
          <ac:chgData name="Nele Traichel" userId="b228b0386ab212fa" providerId="LiveId" clId="{8BD815E3-B89F-4A34-B04C-426C91D6FB6A}" dt="2020-05-24T18:04:10.378" v="886" actId="20577"/>
          <ac:spMkLst>
            <pc:docMk/>
            <pc:sldMk cId="1279819880" sldId="402"/>
            <ac:spMk id="2" creationId="{00000000-0000-0000-0000-000000000000}"/>
          </ac:spMkLst>
        </pc:spChg>
        <pc:spChg chg="mod">
          <ac:chgData name="Nele Traichel" userId="b228b0386ab212fa" providerId="LiveId" clId="{8BD815E3-B89F-4A34-B04C-426C91D6FB6A}" dt="2020-05-24T17:41:03.544" v="160" actId="20577"/>
          <ac:spMkLst>
            <pc:docMk/>
            <pc:sldMk cId="1279819880" sldId="402"/>
            <ac:spMk id="3" creationId="{00000000-0000-0000-0000-000000000000}"/>
          </ac:spMkLst>
        </pc:spChg>
        <pc:spChg chg="add del mod">
          <ac:chgData name="Nele Traichel" userId="b228b0386ab212fa" providerId="LiveId" clId="{8BD815E3-B89F-4A34-B04C-426C91D6FB6A}" dt="2020-05-24T17:44:55.901" v="256"/>
          <ac:spMkLst>
            <pc:docMk/>
            <pc:sldMk cId="1279819880" sldId="402"/>
            <ac:spMk id="4" creationId="{688624B0-DD11-4242-9B04-1915761F0B7B}"/>
          </ac:spMkLst>
        </pc:spChg>
        <pc:spChg chg="add mod">
          <ac:chgData name="Nele Traichel" userId="b228b0386ab212fa" providerId="LiveId" clId="{8BD815E3-B89F-4A34-B04C-426C91D6FB6A}" dt="2020-05-24T17:45:31.192" v="267" actId="20577"/>
          <ac:spMkLst>
            <pc:docMk/>
            <pc:sldMk cId="1279819880" sldId="402"/>
            <ac:spMk id="5" creationId="{F7BC4F8A-49DC-4D75-B739-E53A42ABAB47}"/>
          </ac:spMkLst>
        </pc:spChg>
        <pc:picChg chg="add mod">
          <ac:chgData name="Nele Traichel" userId="b228b0386ab212fa" providerId="LiveId" clId="{8BD815E3-B89F-4A34-B04C-426C91D6FB6A}" dt="2020-05-24T17:45:51.055" v="272" actId="1076"/>
          <ac:picMkLst>
            <pc:docMk/>
            <pc:sldMk cId="1279819880" sldId="402"/>
            <ac:picMk id="7" creationId="{B56BB87D-66D4-4121-9684-EE9C14E69858}"/>
          </ac:picMkLst>
        </pc:picChg>
      </pc:sldChg>
      <pc:sldChg chg="del">
        <pc:chgData name="Nele Traichel" userId="b228b0386ab212fa" providerId="LiveId" clId="{8BD815E3-B89F-4A34-B04C-426C91D6FB6A}" dt="2020-05-24T18:06:44.557" v="990" actId="47"/>
        <pc:sldMkLst>
          <pc:docMk/>
          <pc:sldMk cId="4062236715" sldId="404"/>
        </pc:sldMkLst>
      </pc:sldChg>
      <pc:sldChg chg="addSp delSp modSp mod modTransition">
        <pc:chgData name="Nele Traichel" userId="b228b0386ab212fa" providerId="LiveId" clId="{8BD815E3-B89F-4A34-B04C-426C91D6FB6A}" dt="2020-05-24T18:20:45.181" v="1258"/>
        <pc:sldMkLst>
          <pc:docMk/>
          <pc:sldMk cId="2574762076" sldId="406"/>
        </pc:sldMkLst>
        <pc:spChg chg="del mod">
          <ac:chgData name="Nele Traichel" userId="b228b0386ab212fa" providerId="LiveId" clId="{8BD815E3-B89F-4A34-B04C-426C91D6FB6A}" dt="2020-05-24T18:10:37.166" v="1122" actId="478"/>
          <ac:spMkLst>
            <pc:docMk/>
            <pc:sldMk cId="2574762076" sldId="406"/>
            <ac:spMk id="2" creationId="{00000000-0000-0000-0000-000000000000}"/>
          </ac:spMkLst>
        </pc:spChg>
        <pc:spChg chg="mod">
          <ac:chgData name="Nele Traichel" userId="b228b0386ab212fa" providerId="LiveId" clId="{8BD815E3-B89F-4A34-B04C-426C91D6FB6A}" dt="2020-05-24T18:17:13.803" v="1238"/>
          <ac:spMkLst>
            <pc:docMk/>
            <pc:sldMk cId="2574762076" sldId="406"/>
            <ac:spMk id="3" creationId="{00000000-0000-0000-0000-000000000000}"/>
          </ac:spMkLst>
        </pc:spChg>
        <pc:graphicFrameChg chg="add del mod">
          <ac:chgData name="Nele Traichel" userId="b228b0386ab212fa" providerId="LiveId" clId="{8BD815E3-B89F-4A34-B04C-426C91D6FB6A}" dt="2020-05-24T18:10:44.667" v="1126"/>
          <ac:graphicFrameMkLst>
            <pc:docMk/>
            <pc:sldMk cId="2574762076" sldId="406"/>
            <ac:graphicFrameMk id="4" creationId="{454BE861-5E43-4F20-856A-077FB78A231E}"/>
          </ac:graphicFrameMkLst>
        </pc:graphicFrameChg>
        <pc:graphicFrameChg chg="add del mod">
          <ac:chgData name="Nele Traichel" userId="b228b0386ab212fa" providerId="LiveId" clId="{8BD815E3-B89F-4A34-B04C-426C91D6FB6A}" dt="2020-05-24T18:10:44.667" v="1126"/>
          <ac:graphicFrameMkLst>
            <pc:docMk/>
            <pc:sldMk cId="2574762076" sldId="406"/>
            <ac:graphicFrameMk id="5" creationId="{908F1E68-B413-44DB-86ED-4ABD05A4C605}"/>
          </ac:graphicFrameMkLst>
        </pc:graphicFrameChg>
        <pc:graphicFrameChg chg="add mod">
          <ac:chgData name="Nele Traichel" userId="b228b0386ab212fa" providerId="LiveId" clId="{8BD815E3-B89F-4A34-B04C-426C91D6FB6A}" dt="2020-05-24T18:20:45.181" v="1258"/>
          <ac:graphicFrameMkLst>
            <pc:docMk/>
            <pc:sldMk cId="2574762076" sldId="406"/>
            <ac:graphicFrameMk id="6" creationId="{41ABAB6C-BD4F-43AA-8CF9-74E115CC3AE1}"/>
          </ac:graphicFrameMkLst>
        </pc:graphicFrameChg>
        <pc:graphicFrameChg chg="add mod">
          <ac:chgData name="Nele Traichel" userId="b228b0386ab212fa" providerId="LiveId" clId="{8BD815E3-B89F-4A34-B04C-426C91D6FB6A}" dt="2020-05-24T18:18:54.858" v="1255" actId="1035"/>
          <ac:graphicFrameMkLst>
            <pc:docMk/>
            <pc:sldMk cId="2574762076" sldId="406"/>
            <ac:graphicFrameMk id="7" creationId="{59E16273-7867-44C7-8C31-FC42ED2F82E2}"/>
          </ac:graphicFrameMkLst>
        </pc:graphicFrameChg>
      </pc:sldChg>
      <pc:sldChg chg="modSp add mod modTransition">
        <pc:chgData name="Nele Traichel" userId="b228b0386ab212fa" providerId="LiveId" clId="{8BD815E3-B89F-4A34-B04C-426C91D6FB6A}" dt="2020-05-24T18:18:20.571" v="1250"/>
        <pc:sldMkLst>
          <pc:docMk/>
          <pc:sldMk cId="1657021058" sldId="407"/>
        </pc:sldMkLst>
        <pc:spChg chg="mod">
          <ac:chgData name="Nele Traichel" userId="b228b0386ab212fa" providerId="LiveId" clId="{8BD815E3-B89F-4A34-B04C-426C91D6FB6A}" dt="2020-05-24T18:10:08.102" v="1121" actId="20577"/>
          <ac:spMkLst>
            <pc:docMk/>
            <pc:sldMk cId="1657021058" sldId="407"/>
            <ac:spMk id="3" creationId="{00000000-0000-0000-0000-000000000000}"/>
          </ac:spMkLst>
        </pc:spChg>
      </pc:sldChg>
      <pc:sldChg chg="addSp delSp modSp add mod ord modTransition">
        <pc:chgData name="Nele Traichel" userId="b228b0386ab212fa" providerId="LiveId" clId="{8BD815E3-B89F-4A34-B04C-426C91D6FB6A}" dt="2020-05-24T18:20:52.789" v="1259"/>
        <pc:sldMkLst>
          <pc:docMk/>
          <pc:sldMk cId="3897349045" sldId="408"/>
        </pc:sldMkLst>
        <pc:spChg chg="mod">
          <ac:chgData name="Nele Traichel" userId="b228b0386ab212fa" providerId="LiveId" clId="{8BD815E3-B89F-4A34-B04C-426C91D6FB6A}" dt="2020-05-24T18:17:25.707" v="1243"/>
          <ac:spMkLst>
            <pc:docMk/>
            <pc:sldMk cId="3897349045" sldId="408"/>
            <ac:spMk id="3" creationId="{00000000-0000-0000-0000-000000000000}"/>
          </ac:spMkLst>
        </pc:spChg>
        <pc:graphicFrameChg chg="add del mod">
          <ac:chgData name="Nele Traichel" userId="b228b0386ab212fa" providerId="LiveId" clId="{8BD815E3-B89F-4A34-B04C-426C91D6FB6A}" dt="2020-05-24T18:13:37.136" v="1148"/>
          <ac:graphicFrameMkLst>
            <pc:docMk/>
            <pc:sldMk cId="3897349045" sldId="408"/>
            <ac:graphicFrameMk id="5" creationId="{19F730C2-EED2-4E26-8605-75D115888B4D}"/>
          </ac:graphicFrameMkLst>
        </pc:graphicFrameChg>
        <pc:graphicFrameChg chg="del">
          <ac:chgData name="Nele Traichel" userId="b228b0386ab212fa" providerId="LiveId" clId="{8BD815E3-B89F-4A34-B04C-426C91D6FB6A}" dt="2020-05-24T18:13:33.439" v="1146" actId="478"/>
          <ac:graphicFrameMkLst>
            <pc:docMk/>
            <pc:sldMk cId="3897349045" sldId="408"/>
            <ac:graphicFrameMk id="6" creationId="{41ABAB6C-BD4F-43AA-8CF9-74E115CC3AE1}"/>
          </ac:graphicFrameMkLst>
        </pc:graphicFrameChg>
        <pc:graphicFrameChg chg="del">
          <ac:chgData name="Nele Traichel" userId="b228b0386ab212fa" providerId="LiveId" clId="{8BD815E3-B89F-4A34-B04C-426C91D6FB6A}" dt="2020-05-24T18:13:33.439" v="1146" actId="478"/>
          <ac:graphicFrameMkLst>
            <pc:docMk/>
            <pc:sldMk cId="3897349045" sldId="408"/>
            <ac:graphicFrameMk id="7" creationId="{59E16273-7867-44C7-8C31-FC42ED2F82E2}"/>
          </ac:graphicFrameMkLst>
        </pc:graphicFrameChg>
        <pc:graphicFrameChg chg="add del mod">
          <ac:chgData name="Nele Traichel" userId="b228b0386ab212fa" providerId="LiveId" clId="{8BD815E3-B89F-4A34-B04C-426C91D6FB6A}" dt="2020-05-24T18:13:37.136" v="1148"/>
          <ac:graphicFrameMkLst>
            <pc:docMk/>
            <pc:sldMk cId="3897349045" sldId="408"/>
            <ac:graphicFrameMk id="8" creationId="{BC9D392C-7EB6-4A36-AA92-FF68F1BA9DB0}"/>
          </ac:graphicFrameMkLst>
        </pc:graphicFrameChg>
        <pc:graphicFrameChg chg="add mod">
          <ac:chgData name="Nele Traichel" userId="b228b0386ab212fa" providerId="LiveId" clId="{8BD815E3-B89F-4A34-B04C-426C91D6FB6A}" dt="2020-05-24T18:20:52.789" v="1259"/>
          <ac:graphicFrameMkLst>
            <pc:docMk/>
            <pc:sldMk cId="3897349045" sldId="408"/>
            <ac:graphicFrameMk id="9" creationId="{58CCAEAF-4EAC-4932-973E-D416113A985F}"/>
          </ac:graphicFrameMkLst>
        </pc:graphicFrameChg>
        <pc:graphicFrameChg chg="add mod">
          <ac:chgData name="Nele Traichel" userId="b228b0386ab212fa" providerId="LiveId" clId="{8BD815E3-B89F-4A34-B04C-426C91D6FB6A}" dt="2020-05-24T18:18:47.243" v="1254" actId="1035"/>
          <ac:graphicFrameMkLst>
            <pc:docMk/>
            <pc:sldMk cId="3897349045" sldId="408"/>
            <ac:graphicFrameMk id="10" creationId="{766BDA4C-E96C-4683-B24C-D0EFCCC1D25C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https://d.docs.live.net/b228b0386ab212fa/Master/3.%20Semester/DE-Project/log_collvoid%20local%20planner/logs_benchmark_collvoid%20local%20planner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https://d.docs.live.net/b228b0386ab212fa/Master/3.%20Semester/DE-Project/log_collvoid%20local%20planner/logs_benchmark_collvoid%20local%20planner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https://d.docs.live.net/b228b0386ab212fa/Master/3.%20Semester/DE-Project/log_dwa%20local%20planner/logs_benchmark_dwa%20local%20planner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https://d.docs.live.net/b228b0386ab212fa/Master/3.%20Semester/DE-Project/log_dwa%20local%20planner/logs_benchmark_dwa%20local%20plann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err="1"/>
              <a:t>Waypoint</a:t>
            </a:r>
            <a:r>
              <a:rPr lang="de-DE" dirty="0"/>
              <a:t> Mean Time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'[logs_benchmark_collvoid local planner.xlsx]wptime diagrams'!$B$32</c:f>
              <c:strCache>
                <c:ptCount val="1"/>
                <c:pt idx="0">
                  <c:v>tb3_0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'[logs_benchmark_collvoid local planner.xlsx]wptime diagrams'!$C$32:$F$32</c:f>
              <c:numCache>
                <c:formatCode>0.0</c:formatCode>
                <c:ptCount val="4"/>
                <c:pt idx="0">
                  <c:v>104.10112040679998</c:v>
                </c:pt>
                <c:pt idx="1">
                  <c:v>73.647251367536356</c:v>
                </c:pt>
                <c:pt idx="2">
                  <c:v>102.24888138339999</c:v>
                </c:pt>
                <c:pt idx="3">
                  <c:v>77.813444159218179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88-4CED-9329-E4565D682C28}"/>
            </c:ext>
          </c:extLst>
        </c:ser>
        <c:ser>
          <c:idx val="1"/>
          <c:order val="1"/>
          <c:tx>
            <c:strRef>
              <c:f>'[logs_benchmark_collvoid local planner.xlsx]wptime diagrams'!$B$33</c:f>
              <c:strCache>
                <c:ptCount val="1"/>
                <c:pt idx="0">
                  <c:v>tb3_1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'[logs_benchmark_collvoid local planner.xlsx]wptime diagrams'!$C$33:$F$33</c:f>
              <c:numCache>
                <c:formatCode>0.0</c:formatCode>
                <c:ptCount val="4"/>
                <c:pt idx="0">
                  <c:v>91.31174180724544</c:v>
                </c:pt>
                <c:pt idx="1">
                  <c:v>71.799806854972744</c:v>
                </c:pt>
                <c:pt idx="2">
                  <c:v>91.69530055743634</c:v>
                </c:pt>
                <c:pt idx="3">
                  <c:v>71.312395095818175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88-4CED-9329-E4565D682C28}"/>
            </c:ext>
          </c:extLst>
        </c:ser>
        <c:ser>
          <c:idx val="2"/>
          <c:order val="2"/>
          <c:tx>
            <c:strRef>
              <c:f>'[logs_benchmark_collvoid local planner.xlsx]wptime diagrams'!$B$34</c:f>
              <c:strCache>
                <c:ptCount val="1"/>
                <c:pt idx="0">
                  <c:v>tb3_2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'[logs_benchmark_collvoid local planner.xlsx]wptime diagrams'!$C$34:$F$34</c:f>
              <c:numCache>
                <c:formatCode>0.0</c:formatCode>
                <c:ptCount val="4"/>
                <c:pt idx="0">
                  <c:v>96.284452698409083</c:v>
                </c:pt>
                <c:pt idx="1">
                  <c:v>69.928070891945467</c:v>
                </c:pt>
                <c:pt idx="2">
                  <c:v>96.123357989545426</c:v>
                </c:pt>
                <c:pt idx="3">
                  <c:v>76.379036404899992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88-4CED-9329-E4565D682C28}"/>
            </c:ext>
          </c:extLst>
        </c:ser>
        <c:ser>
          <c:idx val="3"/>
          <c:order val="3"/>
          <c:tx>
            <c:strRef>
              <c:f>'[logs_benchmark_collvoid local planner.xlsx]wptime diagrams'!$B$35</c:f>
              <c:strCache>
                <c:ptCount val="1"/>
                <c:pt idx="0">
                  <c:v>tb3_3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'[logs_benchmark_collvoid local planner.xlsx]wptime diagrams'!$C$35:$F$35</c:f>
              <c:numCache>
                <c:formatCode>0.0</c:formatCode>
                <c:ptCount val="4"/>
                <c:pt idx="0">
                  <c:v>98.418575265227261</c:v>
                </c:pt>
                <c:pt idx="1">
                  <c:v>71.992180997736369</c:v>
                </c:pt>
                <c:pt idx="2">
                  <c:v>91.830835732590899</c:v>
                </c:pt>
                <c:pt idx="3">
                  <c:v>73.745088273827264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788-4CED-9329-E4565D682C28}"/>
            </c:ext>
          </c:extLst>
        </c:ser>
        <c:ser>
          <c:idx val="4"/>
          <c:order val="4"/>
          <c:tx>
            <c:strRef>
              <c:f>'[logs_benchmark_collvoid local planner.xlsx]wptime diagrams'!$B$36</c:f>
              <c:strCache>
                <c:ptCount val="1"/>
                <c:pt idx="0">
                  <c:v>tb3_4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'[logs_benchmark_collvoid local planner.xlsx]wptime diagrams'!$C$36:$F$36</c:f>
              <c:numCache>
                <c:formatCode>0.0</c:formatCode>
                <c:ptCount val="4"/>
                <c:pt idx="0">
                  <c:v>100.94904455277273</c:v>
                </c:pt>
                <c:pt idx="1">
                  <c:v>68.263941309672717</c:v>
                </c:pt>
                <c:pt idx="2">
                  <c:v>90.395967375190921</c:v>
                </c:pt>
                <c:pt idx="3">
                  <c:v>68.001184550200023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788-4CED-9329-E4565D682C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38236208"/>
        <c:axId val="1927663904"/>
      </c:barChart>
      <c:lineChart>
        <c:grouping val="standard"/>
        <c:varyColors val="0"/>
        <c:ser>
          <c:idx val="5"/>
          <c:order val="5"/>
          <c:tx>
            <c:strRef>
              <c:f>'[logs_benchmark_collvoid local planner.xlsx]wptime diagrams'!$B$37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'[logs_benchmark_collvoid local planner.xlsx]wptime diagrams'!$C$37:$F$37</c:f>
              <c:numCache>
                <c:formatCode>0.0</c:formatCode>
                <c:ptCount val="4"/>
                <c:pt idx="0">
                  <c:v>98.212986946090908</c:v>
                </c:pt>
                <c:pt idx="1">
                  <c:v>71.12625028437273</c:v>
                </c:pt>
                <c:pt idx="2">
                  <c:v>94.458868607632724</c:v>
                </c:pt>
                <c:pt idx="3" formatCode="0.00">
                  <c:v>73.450229696792718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788-4CED-9329-E4565D682C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8236208"/>
        <c:axId val="1927663904"/>
      </c:lineChart>
      <c:catAx>
        <c:axId val="1938236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27663904"/>
        <c:crosses val="autoZero"/>
        <c:auto val="1"/>
        <c:lblAlgn val="ctr"/>
        <c:lblOffset val="100"/>
        <c:noMultiLvlLbl val="0"/>
      </c:catAx>
      <c:valAx>
        <c:axId val="1927663904"/>
        <c:scaling>
          <c:orientation val="minMax"/>
          <c:max val="1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time</a:t>
                </a:r>
                <a:r>
                  <a:rPr lang="de-DE" baseline="0" dirty="0"/>
                  <a:t> in </a:t>
                </a:r>
                <a:r>
                  <a:rPr lang="de-DE" baseline="0" dirty="0" err="1"/>
                  <a:t>seconds</a:t>
                </a:r>
                <a:endParaRPr lang="de-DE" dirty="0"/>
              </a:p>
            </c:rich>
          </c:tx>
          <c:layout>
            <c:manualLayout>
              <c:xMode val="edge"/>
              <c:yMode val="edge"/>
              <c:x val="4.4097222222222225E-2"/>
              <c:y val="0.2267907407407407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3823620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err="1"/>
              <a:t>Waypoint</a:t>
            </a:r>
            <a:r>
              <a:rPr lang="de-DE" dirty="0"/>
              <a:t> Mean</a:t>
            </a:r>
            <a:r>
              <a:rPr lang="de-DE" baseline="0" dirty="0"/>
              <a:t> Time per Robot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'[logs_benchmark_collvoid local planner.xlsx]wptime diagrams'!$C$31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3">
                <a:tint val="58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4472C4">
                  <a:lumMod val="20000"/>
                  <a:lumOff val="8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E05-4991-88EA-E52E2EF12CB9}"/>
              </c:ext>
            </c:extLst>
          </c:dPt>
          <c:dPt>
            <c:idx val="1"/>
            <c:invertIfNegative val="0"/>
            <c:bubble3D val="0"/>
            <c:spPr>
              <a:solidFill>
                <a:srgbClr val="ED7D31">
                  <a:lumMod val="20000"/>
                  <a:lumOff val="8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E05-4991-88EA-E52E2EF12CB9}"/>
              </c:ext>
            </c:extLst>
          </c:dPt>
          <c:dPt>
            <c:idx val="2"/>
            <c:invertIfNegative val="0"/>
            <c:bubble3D val="0"/>
            <c:spPr>
              <a:solidFill>
                <a:srgbClr val="70AD47">
                  <a:lumMod val="20000"/>
                  <a:lumOff val="8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E05-4991-88EA-E52E2EF12CB9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>
                  <a:lumMod val="20000"/>
                  <a:lumOff val="8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E05-4991-88EA-E52E2EF12CB9}"/>
              </c:ext>
            </c:extLst>
          </c:dPt>
          <c:dPt>
            <c:idx val="4"/>
            <c:invertIfNegative val="0"/>
            <c:bubble3D val="0"/>
            <c:spPr>
              <a:solidFill>
                <a:srgbClr val="5B9BD5">
                  <a:lumMod val="20000"/>
                  <a:lumOff val="8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E05-4991-88EA-E52E2EF12CB9}"/>
              </c:ext>
            </c:extLst>
          </c:dPt>
          <c:cat>
            <c:strRef>
              <c:f>'[logs_benchmark_collvoid local planner.xlsx]wptime diagrams'!$B$32:$B$36</c:f>
              <c:strCache>
                <c:ptCount val="5"/>
                <c:pt idx="0">
                  <c:v>tb3_0</c:v>
                </c:pt>
                <c:pt idx="1">
                  <c:v>tb3_1</c:v>
                </c:pt>
                <c:pt idx="2">
                  <c:v>tb3_2</c:v>
                </c:pt>
                <c:pt idx="3">
                  <c:v>tb3_3</c:v>
                </c:pt>
                <c:pt idx="4">
                  <c:v>tb3_4</c:v>
                </c:pt>
              </c:strCache>
            </c:strRef>
          </c:cat>
          <c:val>
            <c:numRef>
              <c:f>'[logs_benchmark_collvoid local planner.xlsx]wptime diagrams'!$C$32:$C$36</c:f>
              <c:numCache>
                <c:formatCode>0.0</c:formatCode>
                <c:ptCount val="5"/>
                <c:pt idx="0">
                  <c:v>104.10112040679998</c:v>
                </c:pt>
                <c:pt idx="1">
                  <c:v>91.31174180724544</c:v>
                </c:pt>
                <c:pt idx="2">
                  <c:v>96.284452698409083</c:v>
                </c:pt>
                <c:pt idx="3">
                  <c:v>98.418575265227261</c:v>
                </c:pt>
                <c:pt idx="4">
                  <c:v>100.94904455277273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E05-4991-88EA-E52E2EF12CB9}"/>
            </c:ext>
          </c:extLst>
        </c:ser>
        <c:ser>
          <c:idx val="1"/>
          <c:order val="1"/>
          <c:tx>
            <c:strRef>
              <c:f>'[logs_benchmark_collvoid local planner.xlsx]wptime diagrams'!$D$31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3">
                <a:tint val="86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4472C4">
                  <a:lumMod val="40000"/>
                  <a:lumOff val="6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0E05-4991-88EA-E52E2EF12CB9}"/>
              </c:ext>
            </c:extLst>
          </c:dPt>
          <c:dPt>
            <c:idx val="1"/>
            <c:invertIfNegative val="0"/>
            <c:bubble3D val="0"/>
            <c:spPr>
              <a:solidFill>
                <a:srgbClr val="ED7D31">
                  <a:lumMod val="40000"/>
                  <a:lumOff val="6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0E05-4991-88EA-E52E2EF12CB9}"/>
              </c:ext>
            </c:extLst>
          </c:dPt>
          <c:dPt>
            <c:idx val="2"/>
            <c:invertIfNegative val="0"/>
            <c:bubble3D val="0"/>
            <c:spPr>
              <a:solidFill>
                <a:srgbClr val="70AD47">
                  <a:lumMod val="40000"/>
                  <a:lumOff val="6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0E05-4991-88EA-E52E2EF12CB9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>
                  <a:lumMod val="40000"/>
                  <a:lumOff val="6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0E05-4991-88EA-E52E2EF12CB9}"/>
              </c:ext>
            </c:extLst>
          </c:dPt>
          <c:dPt>
            <c:idx val="4"/>
            <c:invertIfNegative val="0"/>
            <c:bubble3D val="0"/>
            <c:spPr>
              <a:solidFill>
                <a:srgbClr val="5B9BD5">
                  <a:lumMod val="40000"/>
                  <a:lumOff val="6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0E05-4991-88EA-E52E2EF12CB9}"/>
              </c:ext>
            </c:extLst>
          </c:dPt>
          <c:cat>
            <c:strRef>
              <c:f>'[logs_benchmark_collvoid local planner.xlsx]wptime diagrams'!$B$32:$B$36</c:f>
              <c:strCache>
                <c:ptCount val="5"/>
                <c:pt idx="0">
                  <c:v>tb3_0</c:v>
                </c:pt>
                <c:pt idx="1">
                  <c:v>tb3_1</c:v>
                </c:pt>
                <c:pt idx="2">
                  <c:v>tb3_2</c:v>
                </c:pt>
                <c:pt idx="3">
                  <c:v>tb3_3</c:v>
                </c:pt>
                <c:pt idx="4">
                  <c:v>tb3_4</c:v>
                </c:pt>
              </c:strCache>
            </c:strRef>
          </c:cat>
          <c:val>
            <c:numRef>
              <c:f>'[logs_benchmark_collvoid local planner.xlsx]wptime diagrams'!$D$32:$D$36</c:f>
              <c:numCache>
                <c:formatCode>0.0</c:formatCode>
                <c:ptCount val="5"/>
                <c:pt idx="0">
                  <c:v>73.647251367536356</c:v>
                </c:pt>
                <c:pt idx="1">
                  <c:v>71.799806854972744</c:v>
                </c:pt>
                <c:pt idx="2">
                  <c:v>69.928070891945467</c:v>
                </c:pt>
                <c:pt idx="3">
                  <c:v>71.992180997736369</c:v>
                </c:pt>
                <c:pt idx="4">
                  <c:v>68.263941309672717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0E05-4991-88EA-E52E2EF12CB9}"/>
            </c:ext>
          </c:extLst>
        </c:ser>
        <c:ser>
          <c:idx val="2"/>
          <c:order val="2"/>
          <c:tx>
            <c:strRef>
              <c:f>'[logs_benchmark_collvoid local planner.xlsx]wptime diagrams'!$E$31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shade val="86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4472C4">
                  <a:lumMod val="60000"/>
                  <a:lumOff val="4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0E05-4991-88EA-E52E2EF12CB9}"/>
              </c:ext>
            </c:extLst>
          </c:dPt>
          <c:dPt>
            <c:idx val="1"/>
            <c:invertIfNegative val="0"/>
            <c:bubble3D val="0"/>
            <c:spPr>
              <a:solidFill>
                <a:srgbClr val="ED7D31">
                  <a:lumMod val="60000"/>
                  <a:lumOff val="4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0E05-4991-88EA-E52E2EF12CB9}"/>
              </c:ext>
            </c:extLst>
          </c:dPt>
          <c:dPt>
            <c:idx val="2"/>
            <c:invertIfNegative val="0"/>
            <c:bubble3D val="0"/>
            <c:spPr>
              <a:solidFill>
                <a:srgbClr val="70AD47">
                  <a:lumMod val="60000"/>
                  <a:lumOff val="4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0E05-4991-88EA-E52E2EF12CB9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>
                  <a:lumMod val="60000"/>
                  <a:lumOff val="4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0E05-4991-88EA-E52E2EF12CB9}"/>
              </c:ext>
            </c:extLst>
          </c:dPt>
          <c:dPt>
            <c:idx val="4"/>
            <c:invertIfNegative val="0"/>
            <c:bubble3D val="0"/>
            <c:spPr>
              <a:solidFill>
                <a:srgbClr val="5B9BD5">
                  <a:lumMod val="60000"/>
                  <a:lumOff val="4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0E05-4991-88EA-E52E2EF12CB9}"/>
              </c:ext>
            </c:extLst>
          </c:dPt>
          <c:cat>
            <c:strRef>
              <c:f>'[logs_benchmark_collvoid local planner.xlsx]wptime diagrams'!$B$32:$B$36</c:f>
              <c:strCache>
                <c:ptCount val="5"/>
                <c:pt idx="0">
                  <c:v>tb3_0</c:v>
                </c:pt>
                <c:pt idx="1">
                  <c:v>tb3_1</c:v>
                </c:pt>
                <c:pt idx="2">
                  <c:v>tb3_2</c:v>
                </c:pt>
                <c:pt idx="3">
                  <c:v>tb3_3</c:v>
                </c:pt>
                <c:pt idx="4">
                  <c:v>tb3_4</c:v>
                </c:pt>
              </c:strCache>
            </c:strRef>
          </c:cat>
          <c:val>
            <c:numRef>
              <c:f>'[logs_benchmark_collvoid local planner.xlsx]wptime diagrams'!$E$32:$E$36</c:f>
              <c:numCache>
                <c:formatCode>0.0</c:formatCode>
                <c:ptCount val="5"/>
                <c:pt idx="0">
                  <c:v>102.24888138339999</c:v>
                </c:pt>
                <c:pt idx="1">
                  <c:v>91.69530055743634</c:v>
                </c:pt>
                <c:pt idx="2">
                  <c:v>96.123357989545426</c:v>
                </c:pt>
                <c:pt idx="3">
                  <c:v>91.830835732590899</c:v>
                </c:pt>
                <c:pt idx="4">
                  <c:v>90.395967375190921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0E05-4991-88EA-E52E2EF12CB9}"/>
            </c:ext>
          </c:extLst>
        </c:ser>
        <c:ser>
          <c:idx val="3"/>
          <c:order val="3"/>
          <c:tx>
            <c:strRef>
              <c:f>'[logs_benchmark_collvoid local planner.xlsx]wptime diagrams'!$F$31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3">
                <a:shade val="58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0E05-4991-88EA-E52E2EF12CB9}"/>
              </c:ext>
            </c:extLst>
          </c:dPt>
          <c:dPt>
            <c:idx val="1"/>
            <c:invertIfNegative val="0"/>
            <c:bubble3D val="0"/>
            <c:spPr>
              <a:solidFill>
                <a:srgbClr val="ED7D3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4-0E05-4991-88EA-E52E2EF12CB9}"/>
              </c:ext>
            </c:extLst>
          </c:dPt>
          <c:dPt>
            <c:idx val="2"/>
            <c:invertIfNegative val="0"/>
            <c:bubble3D val="0"/>
            <c:spPr>
              <a:solidFill>
                <a:srgbClr val="70AD4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6-0E05-4991-88EA-E52E2EF12CB9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8-0E05-4991-88EA-E52E2EF12CB9}"/>
              </c:ext>
            </c:extLst>
          </c:dPt>
          <c:dPt>
            <c:idx val="4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A-0E05-4991-88EA-E52E2EF12CB9}"/>
              </c:ext>
            </c:extLst>
          </c:dPt>
          <c:cat>
            <c:strRef>
              <c:f>'[logs_benchmark_collvoid local planner.xlsx]wptime diagrams'!$B$32:$B$36</c:f>
              <c:strCache>
                <c:ptCount val="5"/>
                <c:pt idx="0">
                  <c:v>tb3_0</c:v>
                </c:pt>
                <c:pt idx="1">
                  <c:v>tb3_1</c:v>
                </c:pt>
                <c:pt idx="2">
                  <c:v>tb3_2</c:v>
                </c:pt>
                <c:pt idx="3">
                  <c:v>tb3_3</c:v>
                </c:pt>
                <c:pt idx="4">
                  <c:v>tb3_4</c:v>
                </c:pt>
              </c:strCache>
            </c:strRef>
          </c:cat>
          <c:val>
            <c:numRef>
              <c:f>'[logs_benchmark_collvoid local planner.xlsx]wptime diagrams'!$F$32:$F$36</c:f>
              <c:numCache>
                <c:formatCode>0.0</c:formatCode>
                <c:ptCount val="5"/>
                <c:pt idx="0">
                  <c:v>77.813444159218179</c:v>
                </c:pt>
                <c:pt idx="1">
                  <c:v>71.312395095818175</c:v>
                </c:pt>
                <c:pt idx="2">
                  <c:v>76.379036404899992</c:v>
                </c:pt>
                <c:pt idx="3">
                  <c:v>73.745088273827264</c:v>
                </c:pt>
                <c:pt idx="4">
                  <c:v>68.001184550200023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0E05-4991-88EA-E52E2EF12C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0278400"/>
        <c:axId val="2091854800"/>
      </c:barChart>
      <c:catAx>
        <c:axId val="9027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91854800"/>
        <c:crosses val="autoZero"/>
        <c:auto val="1"/>
        <c:lblAlgn val="ctr"/>
        <c:lblOffset val="100"/>
        <c:noMultiLvlLbl val="0"/>
      </c:catAx>
      <c:valAx>
        <c:axId val="2091854800"/>
        <c:scaling>
          <c:orientation val="minMax"/>
          <c:max val="36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time in 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027840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err="1"/>
              <a:t>Waypoint</a:t>
            </a:r>
            <a:r>
              <a:rPr lang="de-DE" dirty="0"/>
              <a:t> Mean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2173113425925926"/>
          <c:y val="0.17674166666666671"/>
          <c:w val="0.75035069444444447"/>
          <c:h val="0.411679629629629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'wptime (3)'!$A$32</c:f>
              <c:strCache>
                <c:ptCount val="1"/>
                <c:pt idx="0">
                  <c:v>tb3_0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'wptime (3)'!$B$31:$E$31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'wptime (3)'!$B$32:$E$32</c:f>
              <c:numCache>
                <c:formatCode>0.0</c:formatCode>
                <c:ptCount val="4"/>
                <c:pt idx="0">
                  <c:v>64.611630504790909</c:v>
                </c:pt>
                <c:pt idx="1">
                  <c:v>43.877295559099998</c:v>
                </c:pt>
                <c:pt idx="2">
                  <c:v>54.430178902372738</c:v>
                </c:pt>
                <c:pt idx="3">
                  <c:v>39.802021893581816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C0-49AF-84BE-9A78B7C771FD}"/>
            </c:ext>
          </c:extLst>
        </c:ser>
        <c:ser>
          <c:idx val="1"/>
          <c:order val="1"/>
          <c:tx>
            <c:strRef>
              <c:f>'wptime (3)'!$A$33</c:f>
              <c:strCache>
                <c:ptCount val="1"/>
                <c:pt idx="0">
                  <c:v>tb3_1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'wptime (3)'!$B$31:$E$31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'wptime (3)'!$B$33:$E$33</c:f>
              <c:numCache>
                <c:formatCode>0.0</c:formatCode>
                <c:ptCount val="4"/>
                <c:pt idx="0">
                  <c:v>82.217026645472728</c:v>
                </c:pt>
                <c:pt idx="1">
                  <c:v>40.922489578072728</c:v>
                </c:pt>
                <c:pt idx="2">
                  <c:v>54.810979518018172</c:v>
                </c:pt>
                <c:pt idx="3">
                  <c:v>38.136488329281818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C0-49AF-84BE-9A78B7C771FD}"/>
            </c:ext>
          </c:extLst>
        </c:ser>
        <c:ser>
          <c:idx val="2"/>
          <c:order val="2"/>
          <c:tx>
            <c:strRef>
              <c:f>'wptime (3)'!$A$34</c:f>
              <c:strCache>
                <c:ptCount val="1"/>
                <c:pt idx="0">
                  <c:v>tb3_2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'wptime (3)'!$B$31:$E$31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'wptime (3)'!$B$34:$E$34</c:f>
              <c:numCache>
                <c:formatCode>0.0</c:formatCode>
                <c:ptCount val="4"/>
                <c:pt idx="0">
                  <c:v>78.32686411249091</c:v>
                </c:pt>
                <c:pt idx="1">
                  <c:v>43.693871086290912</c:v>
                </c:pt>
                <c:pt idx="2">
                  <c:v>57.582176620327274</c:v>
                </c:pt>
                <c:pt idx="3">
                  <c:v>36.829791502518184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C0-49AF-84BE-9A78B7C771FD}"/>
            </c:ext>
          </c:extLst>
        </c:ser>
        <c:ser>
          <c:idx val="3"/>
          <c:order val="3"/>
          <c:tx>
            <c:strRef>
              <c:f>'wptime (3)'!$A$35</c:f>
              <c:strCache>
                <c:ptCount val="1"/>
                <c:pt idx="0">
                  <c:v>tb3_3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'wptime (3)'!$B$31:$E$31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'wptime (3)'!$B$35:$E$35</c:f>
              <c:numCache>
                <c:formatCode>0.0</c:formatCode>
                <c:ptCount val="4"/>
                <c:pt idx="0">
                  <c:v>57.743020187718166</c:v>
                </c:pt>
                <c:pt idx="1">
                  <c:v>45.002643606881826</c:v>
                </c:pt>
                <c:pt idx="2">
                  <c:v>57.030465516172733</c:v>
                </c:pt>
                <c:pt idx="3">
                  <c:v>43.861410379399992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C0-49AF-84BE-9A78B7C771FD}"/>
            </c:ext>
          </c:extLst>
        </c:ser>
        <c:ser>
          <c:idx val="4"/>
          <c:order val="4"/>
          <c:tx>
            <c:strRef>
              <c:f>'wptime (3)'!$A$36</c:f>
              <c:strCache>
                <c:ptCount val="1"/>
                <c:pt idx="0">
                  <c:v>tb3_4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'wptime (3)'!$B$31:$E$31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'wptime (3)'!$B$36:$E$36</c:f>
              <c:numCache>
                <c:formatCode>0.0</c:formatCode>
                <c:ptCount val="4"/>
                <c:pt idx="0">
                  <c:v>93.545630173245456</c:v>
                </c:pt>
                <c:pt idx="1">
                  <c:v>49.779291889872731</c:v>
                </c:pt>
                <c:pt idx="2">
                  <c:v>52.575914469636366</c:v>
                </c:pt>
                <c:pt idx="3">
                  <c:v>55.71585037487273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0C0-49AF-84BE-9A78B7C771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100311840"/>
        <c:axId val="1815850768"/>
      </c:barChart>
      <c:lineChart>
        <c:grouping val="standard"/>
        <c:varyColors val="0"/>
        <c:ser>
          <c:idx val="5"/>
          <c:order val="5"/>
          <c:tx>
            <c:strRef>
              <c:f>'wptime (3)'!$A$37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'wptime (3)'!$B$37:$E$37</c:f>
              <c:numCache>
                <c:formatCode>0.0</c:formatCode>
                <c:ptCount val="4"/>
                <c:pt idx="0">
                  <c:v>75.288834324743632</c:v>
                </c:pt>
                <c:pt idx="1">
                  <c:v>44.655118344043636</c:v>
                </c:pt>
                <c:pt idx="2">
                  <c:v>55.285943005305455</c:v>
                </c:pt>
                <c:pt idx="3">
                  <c:v>42.869112495930906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0C0-49AF-84BE-9A78B7C771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0311840"/>
        <c:axId val="1815850768"/>
      </c:lineChart>
      <c:catAx>
        <c:axId val="210031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15850768"/>
        <c:crosses val="autoZero"/>
        <c:auto val="1"/>
        <c:lblAlgn val="ctr"/>
        <c:lblOffset val="100"/>
        <c:noMultiLvlLbl val="0"/>
      </c:catAx>
      <c:valAx>
        <c:axId val="181585076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time in seconds</a:t>
                </a:r>
              </a:p>
            </c:rich>
          </c:tx>
          <c:layout>
            <c:manualLayout>
              <c:xMode val="edge"/>
              <c:yMode val="edge"/>
              <c:x val="4.8156712962962964E-2"/>
              <c:y val="0.24638950617283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00311840"/>
        <c:crosses val="autoZero"/>
        <c:crossBetween val="between"/>
        <c:majorUnit val="20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err="1"/>
              <a:t>Waypoint</a:t>
            </a:r>
            <a:r>
              <a:rPr lang="de-DE" dirty="0"/>
              <a:t> Mean Time per Robot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'wptime (3)'!$B$31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3">
                <a:tint val="58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4472C4">
                  <a:lumMod val="20000"/>
                  <a:lumOff val="8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ACE-441A-BD59-54ADF299546A}"/>
              </c:ext>
            </c:extLst>
          </c:dPt>
          <c:dPt>
            <c:idx val="1"/>
            <c:invertIfNegative val="0"/>
            <c:bubble3D val="0"/>
            <c:spPr>
              <a:solidFill>
                <a:srgbClr val="ED7D31">
                  <a:lumMod val="20000"/>
                  <a:lumOff val="8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ACE-441A-BD59-54ADF299546A}"/>
              </c:ext>
            </c:extLst>
          </c:dPt>
          <c:dPt>
            <c:idx val="2"/>
            <c:invertIfNegative val="0"/>
            <c:bubble3D val="0"/>
            <c:spPr>
              <a:solidFill>
                <a:srgbClr val="70AD47">
                  <a:lumMod val="20000"/>
                  <a:lumOff val="8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ACE-441A-BD59-54ADF299546A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>
                  <a:lumMod val="20000"/>
                  <a:lumOff val="8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ACE-441A-BD59-54ADF299546A}"/>
              </c:ext>
            </c:extLst>
          </c:dPt>
          <c:dPt>
            <c:idx val="4"/>
            <c:invertIfNegative val="0"/>
            <c:bubble3D val="0"/>
            <c:spPr>
              <a:solidFill>
                <a:srgbClr val="5B9BD5">
                  <a:lumMod val="20000"/>
                  <a:lumOff val="8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ACE-441A-BD59-54ADF299546A}"/>
              </c:ext>
            </c:extLst>
          </c:dPt>
          <c:cat>
            <c:strRef>
              <c:f>'wptime (3)'!$A$32:$A$36</c:f>
              <c:strCache>
                <c:ptCount val="5"/>
                <c:pt idx="0">
                  <c:v>tb3_0</c:v>
                </c:pt>
                <c:pt idx="1">
                  <c:v>tb3_1</c:v>
                </c:pt>
                <c:pt idx="2">
                  <c:v>tb3_2</c:v>
                </c:pt>
                <c:pt idx="3">
                  <c:v>tb3_3</c:v>
                </c:pt>
                <c:pt idx="4">
                  <c:v>tb3_4</c:v>
                </c:pt>
              </c:strCache>
            </c:strRef>
          </c:cat>
          <c:val>
            <c:numRef>
              <c:f>'wptime (3)'!$B$32:$B$36</c:f>
              <c:numCache>
                <c:formatCode>0.0</c:formatCode>
                <c:ptCount val="5"/>
                <c:pt idx="0">
                  <c:v>64.611630504790909</c:v>
                </c:pt>
                <c:pt idx="1">
                  <c:v>82.217026645472728</c:v>
                </c:pt>
                <c:pt idx="2">
                  <c:v>78.32686411249091</c:v>
                </c:pt>
                <c:pt idx="3">
                  <c:v>57.743020187718166</c:v>
                </c:pt>
                <c:pt idx="4">
                  <c:v>93.545630173245456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ACE-441A-BD59-54ADF299546A}"/>
            </c:ext>
          </c:extLst>
        </c:ser>
        <c:ser>
          <c:idx val="1"/>
          <c:order val="1"/>
          <c:tx>
            <c:strRef>
              <c:f>'wptime (3)'!$C$31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3">
                <a:tint val="86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4472C4">
                  <a:lumMod val="40000"/>
                  <a:lumOff val="6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4ACE-441A-BD59-54ADF299546A}"/>
              </c:ext>
            </c:extLst>
          </c:dPt>
          <c:dPt>
            <c:idx val="1"/>
            <c:invertIfNegative val="0"/>
            <c:bubble3D val="0"/>
            <c:spPr>
              <a:solidFill>
                <a:srgbClr val="ED7D31">
                  <a:lumMod val="40000"/>
                  <a:lumOff val="6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4ACE-441A-BD59-54ADF299546A}"/>
              </c:ext>
            </c:extLst>
          </c:dPt>
          <c:dPt>
            <c:idx val="2"/>
            <c:invertIfNegative val="0"/>
            <c:bubble3D val="0"/>
            <c:spPr>
              <a:solidFill>
                <a:srgbClr val="70AD47">
                  <a:lumMod val="40000"/>
                  <a:lumOff val="6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4ACE-441A-BD59-54ADF299546A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>
                  <a:lumMod val="40000"/>
                  <a:lumOff val="6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4ACE-441A-BD59-54ADF299546A}"/>
              </c:ext>
            </c:extLst>
          </c:dPt>
          <c:dPt>
            <c:idx val="4"/>
            <c:invertIfNegative val="0"/>
            <c:bubble3D val="0"/>
            <c:spPr>
              <a:solidFill>
                <a:srgbClr val="5B9BD5">
                  <a:lumMod val="40000"/>
                  <a:lumOff val="6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4ACE-441A-BD59-54ADF299546A}"/>
              </c:ext>
            </c:extLst>
          </c:dPt>
          <c:cat>
            <c:strRef>
              <c:f>'wptime (3)'!$A$32:$A$36</c:f>
              <c:strCache>
                <c:ptCount val="5"/>
                <c:pt idx="0">
                  <c:v>tb3_0</c:v>
                </c:pt>
                <c:pt idx="1">
                  <c:v>tb3_1</c:v>
                </c:pt>
                <c:pt idx="2">
                  <c:v>tb3_2</c:v>
                </c:pt>
                <c:pt idx="3">
                  <c:v>tb3_3</c:v>
                </c:pt>
                <c:pt idx="4">
                  <c:v>tb3_4</c:v>
                </c:pt>
              </c:strCache>
            </c:strRef>
          </c:cat>
          <c:val>
            <c:numRef>
              <c:f>'wptime (3)'!$C$32:$C$36</c:f>
              <c:numCache>
                <c:formatCode>0.0</c:formatCode>
                <c:ptCount val="5"/>
                <c:pt idx="0">
                  <c:v>43.877295559099998</c:v>
                </c:pt>
                <c:pt idx="1">
                  <c:v>40.922489578072728</c:v>
                </c:pt>
                <c:pt idx="2">
                  <c:v>43.693871086290912</c:v>
                </c:pt>
                <c:pt idx="3">
                  <c:v>45.002643606881826</c:v>
                </c:pt>
                <c:pt idx="4">
                  <c:v>49.779291889872731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4ACE-441A-BD59-54ADF299546A}"/>
            </c:ext>
          </c:extLst>
        </c:ser>
        <c:ser>
          <c:idx val="2"/>
          <c:order val="2"/>
          <c:tx>
            <c:strRef>
              <c:f>'wptime (3)'!$D$31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shade val="86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4472C4">
                  <a:lumMod val="60000"/>
                  <a:lumOff val="4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4ACE-441A-BD59-54ADF299546A}"/>
              </c:ext>
            </c:extLst>
          </c:dPt>
          <c:dPt>
            <c:idx val="1"/>
            <c:invertIfNegative val="0"/>
            <c:bubble3D val="0"/>
            <c:spPr>
              <a:solidFill>
                <a:srgbClr val="ED7D31">
                  <a:lumMod val="60000"/>
                  <a:lumOff val="4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4ACE-441A-BD59-54ADF299546A}"/>
              </c:ext>
            </c:extLst>
          </c:dPt>
          <c:dPt>
            <c:idx val="2"/>
            <c:invertIfNegative val="0"/>
            <c:bubble3D val="0"/>
            <c:spPr>
              <a:solidFill>
                <a:srgbClr val="70AD47">
                  <a:lumMod val="60000"/>
                  <a:lumOff val="4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4ACE-441A-BD59-54ADF299546A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>
                  <a:lumMod val="60000"/>
                  <a:lumOff val="4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4ACE-441A-BD59-54ADF299546A}"/>
              </c:ext>
            </c:extLst>
          </c:dPt>
          <c:dPt>
            <c:idx val="4"/>
            <c:invertIfNegative val="0"/>
            <c:bubble3D val="0"/>
            <c:spPr>
              <a:solidFill>
                <a:srgbClr val="5B9BD5">
                  <a:lumMod val="60000"/>
                  <a:lumOff val="4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4ACE-441A-BD59-54ADF299546A}"/>
              </c:ext>
            </c:extLst>
          </c:dPt>
          <c:cat>
            <c:strRef>
              <c:f>'wptime (3)'!$A$32:$A$36</c:f>
              <c:strCache>
                <c:ptCount val="5"/>
                <c:pt idx="0">
                  <c:v>tb3_0</c:v>
                </c:pt>
                <c:pt idx="1">
                  <c:v>tb3_1</c:v>
                </c:pt>
                <c:pt idx="2">
                  <c:v>tb3_2</c:v>
                </c:pt>
                <c:pt idx="3">
                  <c:v>tb3_3</c:v>
                </c:pt>
                <c:pt idx="4">
                  <c:v>tb3_4</c:v>
                </c:pt>
              </c:strCache>
            </c:strRef>
          </c:cat>
          <c:val>
            <c:numRef>
              <c:f>'wptime (3)'!$D$32:$D$36</c:f>
              <c:numCache>
                <c:formatCode>0.0</c:formatCode>
                <c:ptCount val="5"/>
                <c:pt idx="0">
                  <c:v>54.430178902372738</c:v>
                </c:pt>
                <c:pt idx="1">
                  <c:v>54.810979518018172</c:v>
                </c:pt>
                <c:pt idx="2">
                  <c:v>57.582176620327274</c:v>
                </c:pt>
                <c:pt idx="3">
                  <c:v>57.030465516172733</c:v>
                </c:pt>
                <c:pt idx="4">
                  <c:v>52.575914469636366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4ACE-441A-BD59-54ADF299546A}"/>
            </c:ext>
          </c:extLst>
        </c:ser>
        <c:ser>
          <c:idx val="3"/>
          <c:order val="3"/>
          <c:tx>
            <c:strRef>
              <c:f>'wptime (3)'!$E$31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3">
                <a:shade val="58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4ACE-441A-BD59-54ADF299546A}"/>
              </c:ext>
            </c:extLst>
          </c:dPt>
          <c:dPt>
            <c:idx val="1"/>
            <c:invertIfNegative val="0"/>
            <c:bubble3D val="0"/>
            <c:spPr>
              <a:solidFill>
                <a:srgbClr val="ED7D3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4-4ACE-441A-BD59-54ADF299546A}"/>
              </c:ext>
            </c:extLst>
          </c:dPt>
          <c:dPt>
            <c:idx val="2"/>
            <c:invertIfNegative val="0"/>
            <c:bubble3D val="0"/>
            <c:spPr>
              <a:solidFill>
                <a:srgbClr val="70AD4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6-4ACE-441A-BD59-54ADF299546A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8-4ACE-441A-BD59-54ADF299546A}"/>
              </c:ext>
            </c:extLst>
          </c:dPt>
          <c:dPt>
            <c:idx val="4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A-4ACE-441A-BD59-54ADF299546A}"/>
              </c:ext>
            </c:extLst>
          </c:dPt>
          <c:cat>
            <c:strRef>
              <c:f>'wptime (3)'!$A$32:$A$36</c:f>
              <c:strCache>
                <c:ptCount val="5"/>
                <c:pt idx="0">
                  <c:v>tb3_0</c:v>
                </c:pt>
                <c:pt idx="1">
                  <c:v>tb3_1</c:v>
                </c:pt>
                <c:pt idx="2">
                  <c:v>tb3_2</c:v>
                </c:pt>
                <c:pt idx="3">
                  <c:v>tb3_3</c:v>
                </c:pt>
                <c:pt idx="4">
                  <c:v>tb3_4</c:v>
                </c:pt>
              </c:strCache>
            </c:strRef>
          </c:cat>
          <c:val>
            <c:numRef>
              <c:f>'wptime (3)'!$E$32:$E$36</c:f>
              <c:numCache>
                <c:formatCode>0.0</c:formatCode>
                <c:ptCount val="5"/>
                <c:pt idx="0">
                  <c:v>39.802021893581816</c:v>
                </c:pt>
                <c:pt idx="1">
                  <c:v>38.136488329281818</c:v>
                </c:pt>
                <c:pt idx="2">
                  <c:v>36.829791502518184</c:v>
                </c:pt>
                <c:pt idx="3">
                  <c:v>43.861410379399992</c:v>
                </c:pt>
                <c:pt idx="4">
                  <c:v>55.71585037487273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4ACE-441A-BD59-54ADF29954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9835776"/>
        <c:axId val="1817314016"/>
      </c:barChart>
      <c:catAx>
        <c:axId val="89835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17314016"/>
        <c:crosses val="autoZero"/>
        <c:auto val="1"/>
        <c:lblAlgn val="ctr"/>
        <c:lblOffset val="100"/>
        <c:noMultiLvlLbl val="0"/>
      </c:catAx>
      <c:valAx>
        <c:axId val="1817314016"/>
        <c:scaling>
          <c:orientation val="minMax"/>
          <c:max val="3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time in 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983577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D7B9B1D2-2261-4941-939E-194145098AC9}" type="datetime1">
              <a:rPr lang="de-DE">
                <a:latin typeface="Lucida Sans Unicode"/>
              </a:rPr>
              <a:pPr>
                <a:defRPr/>
              </a:pPr>
              <a:t>24.05.2020</a:t>
            </a:fld>
            <a:endParaRPr lang="en-GB" dirty="0">
              <a:latin typeface="Lucida Sans Unicode"/>
            </a:endParaRP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EDE8FCEE-038B-0640-96CC-B32152B56CCE}" type="slidenum">
              <a:rPr lang="de-DE">
                <a:latin typeface="Lucida Sans Unicode"/>
              </a:rPr>
              <a:pPr>
                <a:defRPr/>
              </a:pPr>
              <a:t>‹Nr.›</a:t>
            </a:fld>
            <a:endParaRPr lang="en-GB" dirty="0"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499726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24.05.2020</a:t>
            </a:fld>
            <a:endParaRPr lang="en-GB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449771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ＭＳ Ｐゴシック" pitchFamily="-111" charset="-128"/>
      </a:defRPr>
    </a:lvl1pPr>
    <a:lvl2pPr marL="457119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2pPr>
    <a:lvl3pPr marL="914239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3pPr>
    <a:lvl4pPr marL="1371358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4pPr>
    <a:lvl5pPr marL="1828477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5pPr>
    <a:lvl6pPr marL="2285596" algn="l" defTabSz="4571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16" algn="l" defTabSz="4571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35" algn="l" defTabSz="4571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54" algn="l" defTabSz="4571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78492866"/>
      </p:ext>
    </p:extLst>
  </p:cSld>
  <p:clrMapOvr>
    <a:masterClrMapping/>
  </p:clrMapOvr>
  <p:transition spd="med">
    <p:spli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7700" y="955311"/>
            <a:ext cx="3999143" cy="3526218"/>
          </a:xfrm>
        </p:spPr>
        <p:txBody>
          <a:bodyPr/>
          <a:lstStyle>
            <a:lvl1pPr>
              <a:defRPr sz="21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162" y="955311"/>
            <a:ext cx="4029007" cy="3526218"/>
          </a:xfrm>
        </p:spPr>
        <p:txBody>
          <a:bodyPr/>
          <a:lstStyle>
            <a:lvl1pPr>
              <a:defRPr sz="21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5164646"/>
      </p:ext>
    </p:extLst>
  </p:cSld>
  <p:clrMapOvr>
    <a:masterClrMapping/>
  </p:clrMapOvr>
  <p:transition spd="med">
    <p:spli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7699" y="955311"/>
            <a:ext cx="2586004" cy="3526218"/>
          </a:xfrm>
        </p:spPr>
        <p:txBody>
          <a:bodyPr/>
          <a:lstStyle>
            <a:lvl1pPr>
              <a:defRPr sz="21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57960" y="955311"/>
            <a:ext cx="5408209" cy="3526218"/>
          </a:xfrm>
        </p:spPr>
        <p:txBody>
          <a:bodyPr/>
          <a:lstStyle>
            <a:lvl1pPr>
              <a:defRPr sz="21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1288280"/>
      </p:ext>
    </p:extLst>
  </p:cSld>
  <p:clrMapOvr>
    <a:masterClrMapping/>
  </p:clrMapOvr>
  <p:transition spd="med">
    <p:spli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AutoShape 3"/>
          <p:cNvCxnSpPr>
            <a:cxnSpLocks noChangeShapeType="1"/>
          </p:cNvCxnSpPr>
          <p:nvPr/>
        </p:nvCxnSpPr>
        <p:spPr bwMode="auto">
          <a:xfrm>
            <a:off x="507698" y="3110073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>
                <a:noFill/>
              </a14:hiddenFill>
            </a:ext>
            <a:ext uri="{AF507438-7753-43e0-B8FC-AC1667EBCBE1}">
              <a14:hiddenEffects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" name="AutoShape 5"/>
          <p:cNvCxnSpPr>
            <a:cxnSpLocks noChangeShapeType="1"/>
          </p:cNvCxnSpPr>
          <p:nvPr/>
        </p:nvCxnSpPr>
        <p:spPr bwMode="auto">
          <a:xfrm>
            <a:off x="507698" y="3110073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>
                <a:noFill/>
              </a14:hiddenFill>
            </a:ext>
            <a:ext uri="{AF507438-7753-43e0-B8FC-AC1667EBCBE1}">
              <a14:hiddenEffects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7" name="Bild 2" descr="Master_OvGU_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5" t="8278" r="56508" b="73659"/>
          <a:stretch>
            <a:fillRect/>
          </a:stretch>
        </p:blipFill>
        <p:spPr bwMode="auto">
          <a:xfrm>
            <a:off x="505581" y="4580053"/>
            <a:ext cx="1662915" cy="472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5"/>
          <p:cNvSpPr txBox="1">
            <a:spLocks noChangeArrowheads="1"/>
          </p:cNvSpPr>
          <p:nvPr/>
        </p:nvSpPr>
        <p:spPr bwMode="auto">
          <a:xfrm>
            <a:off x="8267067" y="4349784"/>
            <a:ext cx="38824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7919025" indent="-374634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2DD23A74-D055-FF4C-8764-16759042D383}" type="slidenum">
              <a:rPr lang="de-DE" sz="700" smtClean="0">
                <a:solidFill>
                  <a:srgbClr val="4D4D4D"/>
                </a:solidFill>
                <a:latin typeface="Lucida Sans Unicode" charset="0"/>
                <a:ea typeface="ヒラギノ角ゴ Pro W3" charset="0"/>
                <a:cs typeface="ヒラギノ角ゴ Pro W3" charset="0"/>
              </a:rPr>
              <a:pPr algn="r">
                <a:spcBef>
                  <a:spcPct val="50000"/>
                </a:spcBef>
                <a:defRPr/>
              </a:pPr>
              <a:t>‹Nr.›</a:t>
            </a:fld>
            <a:endParaRPr lang="en-GB" dirty="0">
              <a:solidFill>
                <a:srgbClr val="4D4D4D"/>
              </a:solidFill>
              <a:latin typeface="Lucida Sans Unicode" charset="0"/>
              <a:ea typeface="ヒラギノ角ゴ Pro W3" charset="0"/>
              <a:cs typeface="ヒラギノ角ゴ Pro W3" charset="0"/>
            </a:endParaRPr>
          </a:p>
        </p:txBody>
      </p:sp>
      <p:cxnSp>
        <p:nvCxnSpPr>
          <p:cNvPr id="9" name="Gerade Verbindung 8"/>
          <p:cNvCxnSpPr/>
          <p:nvPr/>
        </p:nvCxnSpPr>
        <p:spPr bwMode="auto">
          <a:xfrm>
            <a:off x="507699" y="4481529"/>
            <a:ext cx="81584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230081"/>
      </p:ext>
    </p:extLst>
  </p:cSld>
  <p:clrMapOvr>
    <a:masterClrMapping/>
  </p:clrMapOvr>
  <p:transition spd="med">
    <p:spli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66724" y="1059582"/>
            <a:ext cx="8208964" cy="3240360"/>
          </a:xfrm>
          <a:prstGeom prst="rect">
            <a:avLst/>
          </a:prstGeom>
        </p:spPr>
        <p:txBody>
          <a:bodyPr vert="horz" lIns="0"/>
          <a:lstStyle>
            <a:lvl1pPr marL="271463" indent="-271463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600">
                <a:solidFill>
                  <a:srgbClr val="000000"/>
                </a:solidFill>
                <a:latin typeface="Lucida Sans Unicode"/>
              </a:defRPr>
            </a:lvl1pPr>
            <a:lvl2pPr marL="271463" indent="-271463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600">
                <a:solidFill>
                  <a:srgbClr val="000000"/>
                </a:solidFill>
                <a:latin typeface="Lucida Sans Unicode"/>
              </a:defRPr>
            </a:lvl2pPr>
            <a:lvl3pPr marL="271463" indent="-271463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600">
                <a:solidFill>
                  <a:srgbClr val="000000"/>
                </a:solidFill>
                <a:latin typeface="Lucida Sans Unicode"/>
              </a:defRPr>
            </a:lvl3pPr>
            <a:lvl4pPr marL="271463" indent="-271463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tabLst/>
              <a:defRPr sz="1600">
                <a:solidFill>
                  <a:srgbClr val="000000"/>
                </a:solidFill>
                <a:latin typeface="Lucida Sans Unicode"/>
              </a:defRPr>
            </a:lvl4pPr>
            <a:lvl5pPr marL="271463" indent="-271463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6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66727" y="514350"/>
            <a:ext cx="8208963" cy="342900"/>
          </a:xfrm>
          <a:prstGeom prst="rect">
            <a:avLst/>
          </a:prstGeom>
        </p:spPr>
        <p:txBody>
          <a:bodyPr wrap="square" tIns="50791" anchor="t" anchorCtr="0"/>
          <a:lstStyle>
            <a:lvl1pPr marL="0" indent="0">
              <a:lnSpc>
                <a:spcPct val="100000"/>
              </a:lnSpc>
              <a:defRPr sz="2000" b="1">
                <a:solidFill>
                  <a:srgbClr val="7A003F"/>
                </a:solidFill>
                <a:latin typeface="Lucida Sans Unicode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  <p:transition spd="slow" advClick="0" advTm="4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spli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07699" y="465432"/>
            <a:ext cx="8158468" cy="34340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7699" y="955700"/>
            <a:ext cx="8158468" cy="345239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52582" name="AutoShape 6"/>
          <p:cNvCxnSpPr>
            <a:cxnSpLocks noChangeShapeType="1"/>
            <a:stCxn id="152580" idx="1"/>
            <a:endCxn id="152580" idx="1"/>
          </p:cNvCxnSpPr>
          <p:nvPr/>
        </p:nvCxnSpPr>
        <p:spPr bwMode="auto">
          <a:xfrm>
            <a:off x="507698" y="2681359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>
                <a:noFill/>
              </a14:hiddenFill>
            </a:ext>
            <a:ext uri="{AF507438-7753-43e0-B8FC-AC1667EBCBE1}">
              <a14:hiddenEffects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2591" name="AutoShape 15"/>
          <p:cNvCxnSpPr>
            <a:cxnSpLocks noChangeShapeType="1"/>
          </p:cNvCxnSpPr>
          <p:nvPr/>
        </p:nvCxnSpPr>
        <p:spPr bwMode="auto">
          <a:xfrm>
            <a:off x="507698" y="3110073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>
                <a:noFill/>
              </a14:hiddenFill>
            </a:ext>
            <a:ext uri="{AF507438-7753-43e0-B8FC-AC1667EBCBE1}">
              <a14:hiddenEffects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Box 45"/>
          <p:cNvSpPr txBox="1">
            <a:spLocks noChangeArrowheads="1"/>
          </p:cNvSpPr>
          <p:nvPr/>
        </p:nvSpPr>
        <p:spPr bwMode="auto">
          <a:xfrm>
            <a:off x="8267067" y="4349784"/>
            <a:ext cx="38824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7919025" indent="-374634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2DD23A74-D055-FF4C-8764-16759042D383}" type="slidenum">
              <a:rPr lang="de-DE" sz="700" smtClean="0">
                <a:solidFill>
                  <a:srgbClr val="4D4D4D"/>
                </a:solidFill>
                <a:latin typeface="Lucida Sans Unicode" charset="0"/>
                <a:ea typeface="ヒラギノ角ゴ Pro W3" charset="0"/>
                <a:cs typeface="ヒラギノ角ゴ Pro W3" charset="0"/>
              </a:rPr>
              <a:pPr algn="r">
                <a:spcBef>
                  <a:spcPct val="50000"/>
                </a:spcBef>
                <a:defRPr/>
              </a:pPr>
              <a:t>‹Nr.›</a:t>
            </a:fld>
            <a:endParaRPr lang="en-GB" dirty="0">
              <a:solidFill>
                <a:srgbClr val="4D4D4D"/>
              </a:solidFill>
              <a:latin typeface="Lucida Sans Unicode" charset="0"/>
              <a:ea typeface="ヒラギノ角ゴ Pro W3" charset="0"/>
              <a:cs typeface="ヒラギノ角ゴ Pro W3" charset="0"/>
            </a:endParaRPr>
          </a:p>
        </p:txBody>
      </p:sp>
      <p:cxnSp>
        <p:nvCxnSpPr>
          <p:cNvPr id="11" name="Gerade Verbindung 10"/>
          <p:cNvCxnSpPr/>
          <p:nvPr/>
        </p:nvCxnSpPr>
        <p:spPr bwMode="auto">
          <a:xfrm>
            <a:off x="507699" y="4481529"/>
            <a:ext cx="81584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 bwMode="auto">
          <a:xfrm>
            <a:off x="-990600" y="3258743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 bwMode="auto">
          <a:xfrm>
            <a:off x="-990600" y="1201342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 bwMode="auto">
          <a:xfrm>
            <a:off x="-990600" y="2571751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 bwMode="auto">
          <a:xfrm>
            <a:off x="-990600" y="3599260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 bwMode="auto">
          <a:xfrm>
            <a:off x="-990600" y="1884760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 bwMode="auto">
          <a:xfrm>
            <a:off x="-990600" y="858442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 bwMode="auto">
          <a:xfrm>
            <a:off x="-990600" y="515542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Bild 3" descr="Otto_von_Guericke_Universität_Magdeburg_Logo.svg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588031"/>
            <a:ext cx="1398058" cy="5039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59" r:id="rId6"/>
  </p:sldLayoutIdLst>
  <p:transition spd="med">
    <p:split/>
  </p:transition>
  <p:txStyles>
    <p:titleStyle>
      <a:lvl1pPr algn="l" defTabSz="872436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+mj-lt"/>
          <a:ea typeface="+mj-ea"/>
          <a:cs typeface="ＭＳ Ｐゴシック" charset="0"/>
        </a:defRPr>
      </a:lvl1pPr>
      <a:lvl2pPr algn="l" defTabSz="872436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Lucida Sans Unicode" charset="0"/>
          <a:ea typeface="ＭＳ Ｐゴシック" charset="0"/>
          <a:cs typeface="ＭＳ Ｐゴシック" charset="0"/>
        </a:defRPr>
      </a:lvl2pPr>
      <a:lvl3pPr algn="l" defTabSz="872436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Lucida Sans Unicode" charset="0"/>
          <a:ea typeface="ＭＳ Ｐゴシック" charset="0"/>
          <a:cs typeface="ＭＳ Ｐゴシック" charset="0"/>
        </a:defRPr>
      </a:lvl3pPr>
      <a:lvl4pPr algn="l" defTabSz="872436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Lucida Sans Unicode" charset="0"/>
          <a:ea typeface="ＭＳ Ｐゴシック" charset="0"/>
          <a:cs typeface="ＭＳ Ｐゴシック" charset="0"/>
        </a:defRPr>
      </a:lvl4pPr>
      <a:lvl5pPr algn="l" defTabSz="872436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Lucida Sans Unicode" charset="0"/>
          <a:ea typeface="ＭＳ Ｐゴシック" charset="0"/>
          <a:cs typeface="ＭＳ Ｐゴシック" charset="0"/>
        </a:defRPr>
      </a:lvl5pPr>
      <a:lvl6pPr marL="400736" algn="l" defTabSz="872436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Lucida Sans Unicode" charset="0"/>
          <a:ea typeface="ＭＳ Ｐゴシック" charset="0"/>
        </a:defRPr>
      </a:lvl6pPr>
      <a:lvl7pPr marL="801472" algn="l" defTabSz="872436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Lucida Sans Unicode" charset="0"/>
          <a:ea typeface="ＭＳ Ｐゴシック" charset="0"/>
        </a:defRPr>
      </a:lvl7pPr>
      <a:lvl8pPr marL="1202207" algn="l" defTabSz="872436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Lucida Sans Unicode" charset="0"/>
          <a:ea typeface="ＭＳ Ｐゴシック" charset="0"/>
        </a:defRPr>
      </a:lvl8pPr>
      <a:lvl9pPr marL="1602943" algn="l" defTabSz="872436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Lucida Sans Unicode" charset="0"/>
          <a:ea typeface="ＭＳ Ｐゴシック" charset="0"/>
        </a:defRPr>
      </a:lvl9pPr>
    </p:titleStyle>
    <p:bodyStyle>
      <a:lvl1pPr marL="326990" indent="-326990" algn="l" defTabSz="872436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09636" indent="-272723" algn="l" defTabSz="872436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090892" indent="-218457" algn="l" defTabSz="872436" rtl="0" eaLnBrk="1" fontAlgn="base" hangingPunct="1">
        <a:spcBef>
          <a:spcPct val="20000"/>
        </a:spcBef>
        <a:spcAft>
          <a:spcPct val="0"/>
        </a:spcAft>
        <a:buFont typeface="Wingdings" charset="0"/>
        <a:buChar char="Ø"/>
        <a:defRPr>
          <a:solidFill>
            <a:schemeClr val="tx1"/>
          </a:solidFill>
          <a:latin typeface="+mn-lt"/>
          <a:ea typeface="+mn-ea"/>
        </a:defRPr>
      </a:lvl3pPr>
      <a:lvl4pPr marL="1526414" indent="-217065" algn="l" defTabSz="872436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963328" indent="-218457" algn="l" defTabSz="872436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364063" indent="-218457" algn="l" defTabSz="872436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764799" indent="-218457" algn="l" defTabSz="872436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65535" indent="-218457" algn="l" defTabSz="872436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566271" indent="-218457" algn="l" defTabSz="872436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0073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0736" algn="l" defTabSz="40073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1472" algn="l" defTabSz="40073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2207" algn="l" defTabSz="40073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943" algn="l" defTabSz="40073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3679" algn="l" defTabSz="40073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4415" algn="l" defTabSz="40073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5151" algn="l" defTabSz="40073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5886" algn="l" defTabSz="40073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el 1"/>
          <p:cNvSpPr txBox="1">
            <a:spLocks/>
          </p:cNvSpPr>
          <p:nvPr/>
        </p:nvSpPr>
        <p:spPr bwMode="auto">
          <a:xfrm>
            <a:off x="0" y="4000500"/>
            <a:ext cx="9144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50800"/>
          <a:lstStyle>
            <a:lvl1pPr marL="533400" defTabSz="838200" eaLnBrk="0" hangingPunct="0">
              <a:defRPr sz="2400">
                <a:solidFill>
                  <a:srgbClr val="000000"/>
                </a:solidFill>
                <a:latin typeface="Lucida Grande CY" pitchFamily="-97" charset="-52"/>
                <a:ea typeface="ヒラギノ角ゴ Pro W3" pitchFamily="-97" charset="-128"/>
              </a:defRPr>
            </a:lvl1pPr>
            <a:lvl2pPr marL="37931725" indent="-37474525" defTabSz="838200" eaLnBrk="0" hangingPunct="0">
              <a:defRPr sz="2400">
                <a:solidFill>
                  <a:srgbClr val="000000"/>
                </a:solidFill>
                <a:latin typeface="Lucida Grande CY" pitchFamily="-97" charset="-52"/>
                <a:ea typeface="ヒラギノ角ゴ Pro W3" pitchFamily="-97" charset="-128"/>
              </a:defRPr>
            </a:lvl2pPr>
            <a:lvl3pPr marL="1143000" indent="-228600" defTabSz="838200" eaLnBrk="0" hangingPunct="0">
              <a:defRPr sz="2400">
                <a:solidFill>
                  <a:srgbClr val="000000"/>
                </a:solidFill>
                <a:latin typeface="Lucida Grande CY" pitchFamily="-97" charset="-52"/>
                <a:ea typeface="ヒラギノ角ゴ Pro W3" pitchFamily="-97" charset="-128"/>
              </a:defRPr>
            </a:lvl3pPr>
            <a:lvl4pPr marL="1600200" indent="-228600" defTabSz="838200" eaLnBrk="0" hangingPunct="0">
              <a:defRPr sz="2400">
                <a:solidFill>
                  <a:srgbClr val="000000"/>
                </a:solidFill>
                <a:latin typeface="Lucida Grande CY" pitchFamily="-97" charset="-52"/>
                <a:ea typeface="ヒラギノ角ゴ Pro W3" pitchFamily="-97" charset="-128"/>
              </a:defRPr>
            </a:lvl4pPr>
            <a:lvl5pPr marL="2057400" indent="-228600" defTabSz="838200" eaLnBrk="0" hangingPunct="0">
              <a:defRPr sz="2400">
                <a:solidFill>
                  <a:srgbClr val="000000"/>
                </a:solidFill>
                <a:latin typeface="Lucida Grande CY" pitchFamily="-97" charset="-52"/>
                <a:ea typeface="ヒラギノ角ゴ Pro W3" pitchFamily="-97" charset="-128"/>
              </a:defRPr>
            </a:lvl5pPr>
            <a:lvl6pPr marL="25146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Lucida Grande CY" pitchFamily="-97" charset="-52"/>
                <a:ea typeface="ヒラギノ角ゴ Pro W3" pitchFamily="-97" charset="-128"/>
              </a:defRPr>
            </a:lvl6pPr>
            <a:lvl7pPr marL="29718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Lucida Grande CY" pitchFamily="-97" charset="-52"/>
                <a:ea typeface="ヒラギノ角ゴ Pro W3" pitchFamily="-97" charset="-128"/>
              </a:defRPr>
            </a:lvl7pPr>
            <a:lvl8pPr marL="34290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Lucida Grande CY" pitchFamily="-97" charset="-52"/>
                <a:ea typeface="ヒラギノ角ゴ Pro W3" pitchFamily="-97" charset="-128"/>
              </a:defRPr>
            </a:lvl8pPr>
            <a:lvl9pPr marL="38862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Lucida Grande CY" pitchFamily="-97" charset="-52"/>
                <a:ea typeface="ヒラギノ角ゴ Pro W3" pitchFamily="-97" charset="-128"/>
              </a:defRPr>
            </a:lvl9pPr>
          </a:lstStyle>
          <a:p>
            <a:pPr algn="ctr"/>
            <a:r>
              <a:rPr lang="de-DE" altLang="de-DE" b="1" dirty="0">
                <a:solidFill>
                  <a:srgbClr val="FFFFFF"/>
                </a:solidFill>
                <a:latin typeface="Lucida Sans Unicode" pitchFamily="34" charset="0"/>
                <a:sym typeface="Lucida Grande" pitchFamily="-97" charset="0"/>
              </a:rPr>
              <a:t>Moving Forward with Tradition</a:t>
            </a:r>
          </a:p>
        </p:txBody>
      </p:sp>
      <p:pic>
        <p:nvPicPr>
          <p:cNvPr id="4" name="Bild 1" descr="Master_OvGU_1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55"/>
          <a:stretch/>
        </p:blipFill>
        <p:spPr bwMode="auto">
          <a:xfrm>
            <a:off x="0" y="0"/>
            <a:ext cx="1657366" cy="850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1" descr="Master_OvGU_1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83" b="5670"/>
          <a:stretch/>
        </p:blipFill>
        <p:spPr bwMode="auto">
          <a:xfrm>
            <a:off x="0" y="3508043"/>
            <a:ext cx="9144000" cy="165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el 1"/>
          <p:cNvSpPr txBox="1">
            <a:spLocks/>
          </p:cNvSpPr>
          <p:nvPr/>
        </p:nvSpPr>
        <p:spPr bwMode="auto">
          <a:xfrm>
            <a:off x="0" y="4164682"/>
            <a:ext cx="9144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50800"/>
          <a:lstStyle>
            <a:lvl1pPr marL="533400" defTabSz="838200" eaLnBrk="0" hangingPunct="0">
              <a:defRPr sz="2400">
                <a:solidFill>
                  <a:srgbClr val="000000"/>
                </a:solidFill>
                <a:latin typeface="Lucida Grande CY" pitchFamily="-97" charset="-52"/>
                <a:ea typeface="ヒラギノ角ゴ Pro W3" pitchFamily="-97" charset="-128"/>
              </a:defRPr>
            </a:lvl1pPr>
            <a:lvl2pPr marL="37931725" indent="-37474525" defTabSz="838200" eaLnBrk="0" hangingPunct="0">
              <a:defRPr sz="2400">
                <a:solidFill>
                  <a:srgbClr val="000000"/>
                </a:solidFill>
                <a:latin typeface="Lucida Grande CY" pitchFamily="-97" charset="-52"/>
                <a:ea typeface="ヒラギノ角ゴ Pro W3" pitchFamily="-97" charset="-128"/>
              </a:defRPr>
            </a:lvl2pPr>
            <a:lvl3pPr marL="1143000" indent="-228600" defTabSz="838200" eaLnBrk="0" hangingPunct="0">
              <a:defRPr sz="2400">
                <a:solidFill>
                  <a:srgbClr val="000000"/>
                </a:solidFill>
                <a:latin typeface="Lucida Grande CY" pitchFamily="-97" charset="-52"/>
                <a:ea typeface="ヒラギノ角ゴ Pro W3" pitchFamily="-97" charset="-128"/>
              </a:defRPr>
            </a:lvl3pPr>
            <a:lvl4pPr marL="1600200" indent="-228600" defTabSz="838200" eaLnBrk="0" hangingPunct="0">
              <a:defRPr sz="2400">
                <a:solidFill>
                  <a:srgbClr val="000000"/>
                </a:solidFill>
                <a:latin typeface="Lucida Grande CY" pitchFamily="-97" charset="-52"/>
                <a:ea typeface="ヒラギノ角ゴ Pro W3" pitchFamily="-97" charset="-128"/>
              </a:defRPr>
            </a:lvl4pPr>
            <a:lvl5pPr marL="2057400" indent="-228600" defTabSz="838200" eaLnBrk="0" hangingPunct="0">
              <a:defRPr sz="2400">
                <a:solidFill>
                  <a:srgbClr val="000000"/>
                </a:solidFill>
                <a:latin typeface="Lucida Grande CY" pitchFamily="-97" charset="-52"/>
                <a:ea typeface="ヒラギノ角ゴ Pro W3" pitchFamily="-97" charset="-128"/>
              </a:defRPr>
            </a:lvl5pPr>
            <a:lvl6pPr marL="25146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Lucida Grande CY" pitchFamily="-97" charset="-52"/>
                <a:ea typeface="ヒラギノ角ゴ Pro W3" pitchFamily="-97" charset="-128"/>
              </a:defRPr>
            </a:lvl6pPr>
            <a:lvl7pPr marL="29718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Lucida Grande CY" pitchFamily="-97" charset="-52"/>
                <a:ea typeface="ヒラギノ角ゴ Pro W3" pitchFamily="-97" charset="-128"/>
              </a:defRPr>
            </a:lvl7pPr>
            <a:lvl8pPr marL="34290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Lucida Grande CY" pitchFamily="-97" charset="-52"/>
                <a:ea typeface="ヒラギノ角ゴ Pro W3" pitchFamily="-97" charset="-128"/>
              </a:defRPr>
            </a:lvl8pPr>
            <a:lvl9pPr marL="38862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Lucida Grande CY" pitchFamily="-97" charset="-52"/>
                <a:ea typeface="ヒラギノ角ゴ Pro W3" pitchFamily="-97" charset="-128"/>
              </a:defRPr>
            </a:lvl9pPr>
          </a:lstStyle>
          <a:p>
            <a:pPr algn="l"/>
            <a:r>
              <a:rPr lang="de-DE" altLang="de-DE" sz="1800" b="1" dirty="0">
                <a:solidFill>
                  <a:srgbClr val="FFFFFF"/>
                </a:solidFill>
                <a:latin typeface="Lucida Sans Unicode" pitchFamily="34" charset="0"/>
                <a:sym typeface="Lucida Grande" pitchFamily="-97" charset="0"/>
              </a:rPr>
              <a:t>Nele </a:t>
            </a:r>
            <a:r>
              <a:rPr lang="de-DE" altLang="de-DE" sz="1800" b="1" dirty="0" err="1">
                <a:solidFill>
                  <a:srgbClr val="FFFFFF"/>
                </a:solidFill>
                <a:latin typeface="Lucida Sans Unicode" pitchFamily="34" charset="0"/>
                <a:sym typeface="Lucida Grande" pitchFamily="-97" charset="0"/>
              </a:rPr>
              <a:t>Traichel</a:t>
            </a:r>
            <a:endParaRPr lang="de-DE" altLang="de-DE" sz="1800" b="1" dirty="0">
              <a:solidFill>
                <a:srgbClr val="FFFFFF"/>
              </a:solidFill>
              <a:latin typeface="Lucida Sans Unicode" pitchFamily="34" charset="0"/>
              <a:sym typeface="Lucida Grande" pitchFamily="-97" charset="0"/>
            </a:endParaRPr>
          </a:p>
          <a:p>
            <a:pPr algn="l"/>
            <a:r>
              <a:rPr lang="de-DE" altLang="de-DE" sz="1800" b="1" dirty="0">
                <a:solidFill>
                  <a:srgbClr val="FFFFFF"/>
                </a:solidFill>
                <a:latin typeface="Lucida Sans Unicode" pitchFamily="34" charset="0"/>
                <a:sym typeface="Lucida Grande" pitchFamily="-97" charset="0"/>
              </a:rPr>
              <a:t>24.05.2020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A82F3AE1-3259-417B-9C8C-0498D9C312ED}"/>
              </a:ext>
            </a:extLst>
          </p:cNvPr>
          <p:cNvSpPr txBox="1">
            <a:spLocks/>
          </p:cNvSpPr>
          <p:nvPr/>
        </p:nvSpPr>
        <p:spPr bwMode="auto">
          <a:xfrm>
            <a:off x="152400" y="2324100"/>
            <a:ext cx="9144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50800"/>
          <a:lstStyle>
            <a:lvl1pPr marL="533400" defTabSz="838200" eaLnBrk="0" hangingPunct="0">
              <a:defRPr sz="2400">
                <a:solidFill>
                  <a:srgbClr val="000000"/>
                </a:solidFill>
                <a:latin typeface="Lucida Grande CY" pitchFamily="-97" charset="-52"/>
                <a:ea typeface="ヒラギノ角ゴ Pro W3" pitchFamily="-97" charset="-128"/>
              </a:defRPr>
            </a:lvl1pPr>
            <a:lvl2pPr marL="37931725" indent="-37474525" defTabSz="838200" eaLnBrk="0" hangingPunct="0">
              <a:defRPr sz="2400">
                <a:solidFill>
                  <a:srgbClr val="000000"/>
                </a:solidFill>
                <a:latin typeface="Lucida Grande CY" pitchFamily="-97" charset="-52"/>
                <a:ea typeface="ヒラギノ角ゴ Pro W3" pitchFamily="-97" charset="-128"/>
              </a:defRPr>
            </a:lvl2pPr>
            <a:lvl3pPr marL="1143000" indent="-228600" defTabSz="838200" eaLnBrk="0" hangingPunct="0">
              <a:defRPr sz="2400">
                <a:solidFill>
                  <a:srgbClr val="000000"/>
                </a:solidFill>
                <a:latin typeface="Lucida Grande CY" pitchFamily="-97" charset="-52"/>
                <a:ea typeface="ヒラギノ角ゴ Pro W3" pitchFamily="-97" charset="-128"/>
              </a:defRPr>
            </a:lvl3pPr>
            <a:lvl4pPr marL="1600200" indent="-228600" defTabSz="838200" eaLnBrk="0" hangingPunct="0">
              <a:defRPr sz="2400">
                <a:solidFill>
                  <a:srgbClr val="000000"/>
                </a:solidFill>
                <a:latin typeface="Lucida Grande CY" pitchFamily="-97" charset="-52"/>
                <a:ea typeface="ヒラギノ角ゴ Pro W3" pitchFamily="-97" charset="-128"/>
              </a:defRPr>
            </a:lvl4pPr>
            <a:lvl5pPr marL="2057400" indent="-228600" defTabSz="838200" eaLnBrk="0" hangingPunct="0">
              <a:defRPr sz="2400">
                <a:solidFill>
                  <a:srgbClr val="000000"/>
                </a:solidFill>
                <a:latin typeface="Lucida Grande CY" pitchFamily="-97" charset="-52"/>
                <a:ea typeface="ヒラギノ角ゴ Pro W3" pitchFamily="-97" charset="-128"/>
              </a:defRPr>
            </a:lvl5pPr>
            <a:lvl6pPr marL="25146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Lucida Grande CY" pitchFamily="-97" charset="-52"/>
                <a:ea typeface="ヒラギノ角ゴ Pro W3" pitchFamily="-97" charset="-128"/>
              </a:defRPr>
            </a:lvl6pPr>
            <a:lvl7pPr marL="29718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Lucida Grande CY" pitchFamily="-97" charset="-52"/>
                <a:ea typeface="ヒラギノ角ゴ Pro W3" pitchFamily="-97" charset="-128"/>
              </a:defRPr>
            </a:lvl7pPr>
            <a:lvl8pPr marL="34290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Lucida Grande CY" pitchFamily="-97" charset="-52"/>
                <a:ea typeface="ヒラギノ角ゴ Pro W3" pitchFamily="-97" charset="-128"/>
              </a:defRPr>
            </a:lvl8pPr>
            <a:lvl9pPr marL="38862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Lucida Grande CY" pitchFamily="-97" charset="-52"/>
                <a:ea typeface="ヒラギノ角ゴ Pro W3" pitchFamily="-97" charset="-128"/>
              </a:defRPr>
            </a:lvl9pPr>
          </a:lstStyle>
          <a:p>
            <a:pPr algn="l"/>
            <a:r>
              <a:rPr lang="de-DE" altLang="de-DE" b="1" dirty="0">
                <a:solidFill>
                  <a:schemeClr val="tx1"/>
                </a:solidFill>
                <a:latin typeface="Lucida Sans Unicode" pitchFamily="34" charset="0"/>
                <a:sym typeface="Lucida Grande" pitchFamily="-97" charset="0"/>
              </a:rPr>
              <a:t>DE-Project „Multi-Robot Path </a:t>
            </a:r>
            <a:r>
              <a:rPr lang="de-DE" altLang="de-DE" b="1" dirty="0" err="1">
                <a:solidFill>
                  <a:schemeClr val="tx1"/>
                </a:solidFill>
                <a:latin typeface="Lucida Sans Unicode" pitchFamily="34" charset="0"/>
                <a:sym typeface="Lucida Grande" pitchFamily="-97" charset="0"/>
              </a:rPr>
              <a:t>Planning</a:t>
            </a:r>
            <a:r>
              <a:rPr lang="de-DE" altLang="de-DE" b="1" dirty="0">
                <a:solidFill>
                  <a:schemeClr val="tx1"/>
                </a:solidFill>
                <a:latin typeface="Lucida Sans Unicode" pitchFamily="34" charset="0"/>
                <a:sym typeface="Lucida Grande" pitchFamily="-97" charset="0"/>
              </a:rPr>
              <a:t>“</a:t>
            </a:r>
          </a:p>
          <a:p>
            <a:pPr algn="l"/>
            <a:r>
              <a:rPr lang="de-DE" altLang="de-DE" b="1" dirty="0" err="1">
                <a:solidFill>
                  <a:schemeClr val="bg1">
                    <a:lumMod val="75000"/>
                  </a:schemeClr>
                </a:solidFill>
                <a:latin typeface="Lucida Sans Unicode" pitchFamily="34" charset="0"/>
                <a:sym typeface="Lucida Grande" pitchFamily="-97" charset="0"/>
              </a:rPr>
              <a:t>Presentation</a:t>
            </a:r>
            <a:r>
              <a:rPr lang="de-DE" altLang="de-DE" b="1" dirty="0">
                <a:solidFill>
                  <a:schemeClr val="bg1">
                    <a:lumMod val="75000"/>
                  </a:schemeClr>
                </a:solidFill>
                <a:latin typeface="Lucida Sans Unicode" pitchFamily="34" charset="0"/>
                <a:sym typeface="Lucida Grande" pitchFamily="-97" charset="0"/>
              </a:rPr>
              <a:t> </a:t>
            </a:r>
            <a:r>
              <a:rPr lang="de-DE" altLang="de-DE" b="1" dirty="0" err="1">
                <a:solidFill>
                  <a:schemeClr val="bg1">
                    <a:lumMod val="75000"/>
                  </a:schemeClr>
                </a:solidFill>
                <a:latin typeface="Lucida Sans Unicode" pitchFamily="34" charset="0"/>
                <a:sym typeface="Lucida Grande" pitchFamily="-97" charset="0"/>
              </a:rPr>
              <a:t>of</a:t>
            </a:r>
            <a:r>
              <a:rPr lang="de-DE" altLang="de-DE" b="1" dirty="0">
                <a:solidFill>
                  <a:schemeClr val="bg1">
                    <a:lumMod val="75000"/>
                  </a:schemeClr>
                </a:solidFill>
                <a:latin typeface="Lucida Sans Unicode" pitchFamily="34" charset="0"/>
                <a:sym typeface="Lucida Grande" pitchFamily="-97" charset="0"/>
              </a:rPr>
              <a:t> </a:t>
            </a:r>
            <a:r>
              <a:rPr lang="de-DE" altLang="de-DE" b="1" dirty="0" err="1">
                <a:solidFill>
                  <a:schemeClr val="bg1">
                    <a:lumMod val="75000"/>
                  </a:schemeClr>
                </a:solidFill>
                <a:latin typeface="Lucida Sans Unicode" pitchFamily="34" charset="0"/>
                <a:sym typeface="Lucida Grande" pitchFamily="-97" charset="0"/>
              </a:rPr>
              <a:t>Results</a:t>
            </a:r>
            <a:endParaRPr lang="de-DE" altLang="de-DE" b="1" dirty="0">
              <a:solidFill>
                <a:schemeClr val="bg1">
                  <a:lumMod val="75000"/>
                </a:schemeClr>
              </a:solidFill>
              <a:latin typeface="Lucida Sans Unicode" pitchFamily="34" charset="0"/>
              <a:sym typeface="Lucida Grande" pitchFamily="-9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457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466724" y="1059582"/>
            <a:ext cx="8497764" cy="3240360"/>
          </a:xfrm>
        </p:spPr>
        <p:txBody>
          <a:bodyPr/>
          <a:lstStyle/>
          <a:p>
            <a:pPr marL="342900" indent="-342900">
              <a:buSzPct val="100000"/>
              <a:buFont typeface="+mj-lt"/>
              <a:buAutoNum type="arabicPeriod"/>
            </a:pPr>
            <a:r>
              <a:rPr lang="de-DE" dirty="0" err="1"/>
              <a:t>Objective</a:t>
            </a:r>
            <a:endParaRPr lang="de-DE" dirty="0"/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de-DE" dirty="0"/>
              <a:t>Main </a:t>
            </a:r>
            <a:r>
              <a:rPr lang="de-DE" dirty="0" err="1"/>
              <a:t>Idea</a:t>
            </a:r>
            <a:endParaRPr lang="de-DE" dirty="0"/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de-DE" dirty="0" err="1"/>
              <a:t>Steps</a:t>
            </a:r>
            <a:r>
              <a:rPr lang="de-DE" dirty="0"/>
              <a:t> Taken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GB" dirty="0"/>
              <a:t>Benchmark Results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GB" dirty="0"/>
              <a:t>Outlook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Lucida Sans Unicode" pitchFamily="34" charset="0"/>
              </a:rPr>
              <a:t>Outline</a:t>
            </a:r>
            <a:endParaRPr lang="en-GB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7BC4F8A-49DC-4D75-B739-E53A42ABAB47}"/>
              </a:ext>
            </a:extLst>
          </p:cNvPr>
          <p:cNvSpPr/>
          <p:nvPr/>
        </p:nvSpPr>
        <p:spPr>
          <a:xfrm>
            <a:off x="2123728" y="451655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de-DE" sz="900" dirty="0"/>
              <a:t>* https://www.robot-advance.com/userfiles/www.robot-advance.com/images/robot-educatif-turtlebot3-birger.jpg</a:t>
            </a:r>
          </a:p>
        </p:txBody>
      </p:sp>
      <p:pic>
        <p:nvPicPr>
          <p:cNvPr id="7" name="Grafik 6" descr="Ein Bild, das Hydrant enthält.&#10;&#10;Automatisch generierte Beschreibung">
            <a:extLst>
              <a:ext uri="{FF2B5EF4-FFF2-40B4-BE49-F238E27FC236}">
                <a16:creationId xmlns:a16="http://schemas.microsoft.com/office/drawing/2014/main" id="{B56BB87D-66D4-4121-9684-EE9C14E69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205" y="195486"/>
            <a:ext cx="4011910" cy="401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19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Implementing</a:t>
            </a:r>
            <a:r>
              <a:rPr lang="de-DE" dirty="0"/>
              <a:t> an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allows</a:t>
            </a:r>
            <a:r>
              <a:rPr lang="de-DE" dirty="0"/>
              <a:t> multi-</a:t>
            </a:r>
            <a:r>
              <a:rPr lang="de-DE" i="1" dirty="0">
                <a:solidFill>
                  <a:schemeClr val="accent2"/>
                </a:solidFill>
              </a:rPr>
              <a:t>robot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planning</a:t>
            </a:r>
            <a:endParaRPr lang="de-DE" dirty="0"/>
          </a:p>
          <a:p>
            <a:r>
              <a:rPr lang="de-DE" dirty="0"/>
              <a:t>Setting:</a:t>
            </a:r>
          </a:p>
          <a:p>
            <a:pPr marL="0" indent="0">
              <a:buNone/>
            </a:pPr>
            <a:r>
              <a:rPr lang="de-DE" dirty="0"/>
              <a:t>	- ROS</a:t>
            </a:r>
          </a:p>
          <a:p>
            <a:pPr marL="0" indent="0">
              <a:buNone/>
            </a:pPr>
            <a:r>
              <a:rPr lang="de-DE" dirty="0"/>
              <a:t>	- Turtlebot3</a:t>
            </a:r>
          </a:p>
          <a:p>
            <a:pPr marL="0" indent="0">
              <a:buNone/>
            </a:pPr>
            <a:r>
              <a:rPr lang="de-DE" dirty="0"/>
              <a:t>	- </a:t>
            </a:r>
            <a:r>
              <a:rPr lang="de-DE" dirty="0" err="1"/>
              <a:t>Gazebo</a:t>
            </a:r>
            <a:r>
              <a:rPr lang="de-DE" dirty="0"/>
              <a:t> Simulation</a:t>
            </a:r>
          </a:p>
          <a:p>
            <a:r>
              <a:rPr lang="en-GB" dirty="0"/>
              <a:t>Challenges:</a:t>
            </a:r>
          </a:p>
          <a:p>
            <a:pPr marL="0" indent="0">
              <a:buNone/>
            </a:pPr>
            <a:r>
              <a:rPr lang="en-GB" dirty="0"/>
              <a:t>	- Collisions with static obstacles, and other robots</a:t>
            </a:r>
          </a:p>
          <a:p>
            <a:pPr marL="0" indent="0">
              <a:buNone/>
            </a:pPr>
            <a:r>
              <a:rPr lang="en-GB" dirty="0"/>
              <a:t>	- Fast conflict solving </a:t>
            </a:r>
          </a:p>
          <a:p>
            <a:pPr marL="0" indent="0">
              <a:buNone/>
            </a:pPr>
            <a:r>
              <a:rPr lang="en-GB" dirty="0"/>
              <a:t>	- Smooth movements</a:t>
            </a:r>
          </a:p>
          <a:p>
            <a:pPr marL="0" indent="0">
              <a:buNone/>
            </a:pPr>
            <a:r>
              <a:rPr lang="en-GB" dirty="0"/>
              <a:t>	- + Kinematic constraints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Objective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739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Velocity </a:t>
            </a:r>
            <a:r>
              <a:rPr lang="de-DE" dirty="0" err="1"/>
              <a:t>Obstacles</a:t>
            </a:r>
            <a:endParaRPr lang="de-DE" dirty="0"/>
          </a:p>
          <a:p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  <a:p>
            <a:endParaRPr lang="de-DE" dirty="0"/>
          </a:p>
          <a:p>
            <a:r>
              <a:rPr lang="de-DE" dirty="0"/>
              <a:t>Migration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ROS </a:t>
            </a:r>
            <a:r>
              <a:rPr lang="de-DE" dirty="0" err="1"/>
              <a:t>package</a:t>
            </a:r>
            <a:r>
              <a:rPr lang="de-DE" dirty="0"/>
              <a:t> „multi-robot-</a:t>
            </a:r>
            <a:r>
              <a:rPr lang="de-DE" dirty="0" err="1"/>
              <a:t>collision</a:t>
            </a:r>
            <a:r>
              <a:rPr lang="de-DE" dirty="0"/>
              <a:t>-</a:t>
            </a:r>
            <a:r>
              <a:rPr lang="de-DE" dirty="0" err="1"/>
              <a:t>avoidance</a:t>
            </a:r>
            <a:r>
              <a:rPr lang="de-DE" dirty="0"/>
              <a:t>“ (</a:t>
            </a:r>
            <a:r>
              <a:rPr lang="de-DE" dirty="0" err="1"/>
              <a:t>collvoid</a:t>
            </a:r>
            <a:r>
              <a:rPr lang="de-DE" dirty="0"/>
              <a:t>)</a:t>
            </a:r>
          </a:p>
          <a:p>
            <a:r>
              <a:rPr lang="de-DE" dirty="0" err="1"/>
              <a:t>Improvements</a:t>
            </a:r>
            <a:r>
              <a:rPr lang="de-DE" dirty="0"/>
              <a:t> on top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dirty="0"/>
          </a:p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Lucida Sans Unicode" pitchFamily="34" charset="0"/>
              </a:rPr>
              <a:t>Main </a:t>
            </a:r>
            <a:r>
              <a:rPr lang="de-DE" altLang="de-DE" dirty="0" err="1">
                <a:latin typeface="Lucida Sans Unicode" pitchFamily="34" charset="0"/>
              </a:rPr>
              <a:t>Idea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3247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de-DE" dirty="0"/>
              <a:t>(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wiki</a:t>
            </a:r>
            <a:r>
              <a:rPr lang="de-DE" dirty="0"/>
              <a:t>…)</a:t>
            </a: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66727" y="514350"/>
            <a:ext cx="8497761" cy="342900"/>
          </a:xfrm>
        </p:spPr>
        <p:txBody>
          <a:bodyPr/>
          <a:lstStyle/>
          <a:p>
            <a:r>
              <a:rPr lang="de-DE" sz="1800" dirty="0" err="1">
                <a:latin typeface="Lucida Sans Unicode" pitchFamily="34" charset="0"/>
              </a:rPr>
              <a:t>Steps</a:t>
            </a:r>
            <a:r>
              <a:rPr lang="de-DE" sz="1800" dirty="0">
                <a:latin typeface="Lucida Sans Unicode" pitchFamily="34" charset="0"/>
              </a:rPr>
              <a:t> Taken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274874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Lucida Sans Unicode" pitchFamily="34" charset="0"/>
              </a:rPr>
              <a:t>Benchmark </a:t>
            </a:r>
            <a:r>
              <a:rPr lang="de-DE" dirty="0" err="1">
                <a:latin typeface="Lucida Sans Unicode" pitchFamily="34" charset="0"/>
              </a:rPr>
              <a:t>Results</a:t>
            </a:r>
            <a:r>
              <a:rPr lang="de-DE" dirty="0">
                <a:latin typeface="Lucida Sans Unicode" pitchFamily="34" charset="0"/>
              </a:rPr>
              <a:t>: </a:t>
            </a:r>
            <a:r>
              <a:rPr lang="de-DE" dirty="0" err="1"/>
              <a:t>Collvoid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Planner</a:t>
            </a:r>
            <a:endParaRPr lang="en-GB" dirty="0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58CCAEAF-4EAC-4932-973E-D416113A98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1659"/>
              </p:ext>
            </p:extLst>
          </p:nvPr>
        </p:nvGraphicFramePr>
        <p:xfrm>
          <a:off x="466727" y="1062484"/>
          <a:ext cx="432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766BDA4C-E96C-4683-B24C-D0EFCCC1D2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7620279"/>
              </p:ext>
            </p:extLst>
          </p:nvPr>
        </p:nvGraphicFramePr>
        <p:xfrm>
          <a:off x="4716018" y="1059582"/>
          <a:ext cx="396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97349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Lucida Sans Unicode" pitchFamily="34" charset="0"/>
              </a:rPr>
              <a:t>Benchmark </a:t>
            </a:r>
            <a:r>
              <a:rPr lang="de-DE" dirty="0" err="1">
                <a:latin typeface="Lucida Sans Unicode" pitchFamily="34" charset="0"/>
              </a:rPr>
              <a:t>Results</a:t>
            </a:r>
            <a:r>
              <a:rPr lang="de-DE" dirty="0">
                <a:latin typeface="Lucida Sans Unicode" pitchFamily="34" charset="0"/>
              </a:rPr>
              <a:t>: </a:t>
            </a:r>
            <a:r>
              <a:rPr lang="de-DE" dirty="0"/>
              <a:t>DWA </a:t>
            </a:r>
            <a:r>
              <a:rPr lang="de-DE" dirty="0" err="1"/>
              <a:t>Local</a:t>
            </a:r>
            <a:r>
              <a:rPr lang="de-DE" dirty="0"/>
              <a:t> Planner</a:t>
            </a:r>
            <a:endParaRPr lang="en-GB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41ABAB6C-BD4F-43AA-8CF9-74E115CC3A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1232195"/>
              </p:ext>
            </p:extLst>
          </p:nvPr>
        </p:nvGraphicFramePr>
        <p:xfrm>
          <a:off x="466727" y="1059582"/>
          <a:ext cx="432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59E16273-7867-44C7-8C31-FC42ED2F82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9977671"/>
              </p:ext>
            </p:extLst>
          </p:nvPr>
        </p:nvGraphicFramePr>
        <p:xfrm>
          <a:off x="4715690" y="1059582"/>
          <a:ext cx="396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74762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Lucida Sans Unicode" pitchFamily="34" charset="0"/>
              </a:rPr>
              <a:t>Outlook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7021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el 1"/>
          <p:cNvSpPr txBox="1">
            <a:spLocks/>
          </p:cNvSpPr>
          <p:nvPr/>
        </p:nvSpPr>
        <p:spPr bwMode="auto">
          <a:xfrm>
            <a:off x="0" y="4000500"/>
            <a:ext cx="9144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50800"/>
          <a:lstStyle>
            <a:lvl1pPr marL="533400" defTabSz="838200" eaLnBrk="0" hangingPunct="0">
              <a:defRPr sz="2400">
                <a:solidFill>
                  <a:srgbClr val="000000"/>
                </a:solidFill>
                <a:latin typeface="Lucida Grande CY" pitchFamily="-97" charset="-52"/>
                <a:ea typeface="ヒラギノ角ゴ Pro W3" pitchFamily="-97" charset="-128"/>
              </a:defRPr>
            </a:lvl1pPr>
            <a:lvl2pPr marL="37931725" indent="-37474525" defTabSz="838200" eaLnBrk="0" hangingPunct="0">
              <a:defRPr sz="2400">
                <a:solidFill>
                  <a:srgbClr val="000000"/>
                </a:solidFill>
                <a:latin typeface="Lucida Grande CY" pitchFamily="-97" charset="-52"/>
                <a:ea typeface="ヒラギノ角ゴ Pro W3" pitchFamily="-97" charset="-128"/>
              </a:defRPr>
            </a:lvl2pPr>
            <a:lvl3pPr marL="1143000" indent="-228600" defTabSz="838200" eaLnBrk="0" hangingPunct="0">
              <a:defRPr sz="2400">
                <a:solidFill>
                  <a:srgbClr val="000000"/>
                </a:solidFill>
                <a:latin typeface="Lucida Grande CY" pitchFamily="-97" charset="-52"/>
                <a:ea typeface="ヒラギノ角ゴ Pro W3" pitchFamily="-97" charset="-128"/>
              </a:defRPr>
            </a:lvl3pPr>
            <a:lvl4pPr marL="1600200" indent="-228600" defTabSz="838200" eaLnBrk="0" hangingPunct="0">
              <a:defRPr sz="2400">
                <a:solidFill>
                  <a:srgbClr val="000000"/>
                </a:solidFill>
                <a:latin typeface="Lucida Grande CY" pitchFamily="-97" charset="-52"/>
                <a:ea typeface="ヒラギノ角ゴ Pro W3" pitchFamily="-97" charset="-128"/>
              </a:defRPr>
            </a:lvl4pPr>
            <a:lvl5pPr marL="2057400" indent="-228600" defTabSz="838200" eaLnBrk="0" hangingPunct="0">
              <a:defRPr sz="2400">
                <a:solidFill>
                  <a:srgbClr val="000000"/>
                </a:solidFill>
                <a:latin typeface="Lucida Grande CY" pitchFamily="-97" charset="-52"/>
                <a:ea typeface="ヒラギノ角ゴ Pro W3" pitchFamily="-97" charset="-128"/>
              </a:defRPr>
            </a:lvl5pPr>
            <a:lvl6pPr marL="25146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Lucida Grande CY" pitchFamily="-97" charset="-52"/>
                <a:ea typeface="ヒラギノ角ゴ Pro W3" pitchFamily="-97" charset="-128"/>
              </a:defRPr>
            </a:lvl6pPr>
            <a:lvl7pPr marL="29718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Lucida Grande CY" pitchFamily="-97" charset="-52"/>
                <a:ea typeface="ヒラギノ角ゴ Pro W3" pitchFamily="-97" charset="-128"/>
              </a:defRPr>
            </a:lvl7pPr>
            <a:lvl8pPr marL="34290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Lucida Grande CY" pitchFamily="-97" charset="-52"/>
                <a:ea typeface="ヒラギノ角ゴ Pro W3" pitchFamily="-97" charset="-128"/>
              </a:defRPr>
            </a:lvl8pPr>
            <a:lvl9pPr marL="38862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Lucida Grande CY" pitchFamily="-97" charset="-52"/>
                <a:ea typeface="ヒラギノ角ゴ Pro W3" pitchFamily="-97" charset="-128"/>
              </a:defRPr>
            </a:lvl9pPr>
          </a:lstStyle>
          <a:p>
            <a:pPr algn="ctr"/>
            <a:r>
              <a:rPr lang="de-DE" altLang="de-DE" b="1" dirty="0">
                <a:solidFill>
                  <a:srgbClr val="FFFFFF"/>
                </a:solidFill>
                <a:latin typeface="Lucida Sans Unicode" pitchFamily="34" charset="0"/>
                <a:sym typeface="Lucida Grande" pitchFamily="-97" charset="0"/>
              </a:rPr>
              <a:t>Moving forward with tradition</a:t>
            </a:r>
          </a:p>
        </p:txBody>
      </p:sp>
      <p:pic>
        <p:nvPicPr>
          <p:cNvPr id="4" name="Bild 1" descr="Master_OvGU_1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55"/>
          <a:stretch/>
        </p:blipFill>
        <p:spPr bwMode="auto">
          <a:xfrm>
            <a:off x="0" y="1"/>
            <a:ext cx="1763688" cy="90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1" descr="Master_OvGU_1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83" b="5670"/>
          <a:stretch/>
        </p:blipFill>
        <p:spPr bwMode="auto">
          <a:xfrm>
            <a:off x="0" y="3508043"/>
            <a:ext cx="9144000" cy="165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el 1"/>
          <p:cNvSpPr txBox="1">
            <a:spLocks/>
          </p:cNvSpPr>
          <p:nvPr/>
        </p:nvSpPr>
        <p:spPr bwMode="auto">
          <a:xfrm>
            <a:off x="0" y="4164682"/>
            <a:ext cx="9144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50800"/>
          <a:lstStyle>
            <a:lvl1pPr marL="533400" defTabSz="838200" eaLnBrk="0" hangingPunct="0">
              <a:defRPr sz="2400">
                <a:solidFill>
                  <a:srgbClr val="000000"/>
                </a:solidFill>
                <a:latin typeface="Lucida Grande CY" pitchFamily="-97" charset="-52"/>
                <a:ea typeface="ヒラギノ角ゴ Pro W3" pitchFamily="-97" charset="-128"/>
              </a:defRPr>
            </a:lvl1pPr>
            <a:lvl2pPr marL="37931725" indent="-37474525" defTabSz="838200" eaLnBrk="0" hangingPunct="0">
              <a:defRPr sz="2400">
                <a:solidFill>
                  <a:srgbClr val="000000"/>
                </a:solidFill>
                <a:latin typeface="Lucida Grande CY" pitchFamily="-97" charset="-52"/>
                <a:ea typeface="ヒラギノ角ゴ Pro W3" pitchFamily="-97" charset="-128"/>
              </a:defRPr>
            </a:lvl2pPr>
            <a:lvl3pPr marL="1143000" indent="-228600" defTabSz="838200" eaLnBrk="0" hangingPunct="0">
              <a:defRPr sz="2400">
                <a:solidFill>
                  <a:srgbClr val="000000"/>
                </a:solidFill>
                <a:latin typeface="Lucida Grande CY" pitchFamily="-97" charset="-52"/>
                <a:ea typeface="ヒラギノ角ゴ Pro W3" pitchFamily="-97" charset="-128"/>
              </a:defRPr>
            </a:lvl3pPr>
            <a:lvl4pPr marL="1600200" indent="-228600" defTabSz="838200" eaLnBrk="0" hangingPunct="0">
              <a:defRPr sz="2400">
                <a:solidFill>
                  <a:srgbClr val="000000"/>
                </a:solidFill>
                <a:latin typeface="Lucida Grande CY" pitchFamily="-97" charset="-52"/>
                <a:ea typeface="ヒラギノ角ゴ Pro W3" pitchFamily="-97" charset="-128"/>
              </a:defRPr>
            </a:lvl4pPr>
            <a:lvl5pPr marL="2057400" indent="-228600" defTabSz="838200" eaLnBrk="0" hangingPunct="0">
              <a:defRPr sz="2400">
                <a:solidFill>
                  <a:srgbClr val="000000"/>
                </a:solidFill>
                <a:latin typeface="Lucida Grande CY" pitchFamily="-97" charset="-52"/>
                <a:ea typeface="ヒラギノ角ゴ Pro W3" pitchFamily="-97" charset="-128"/>
              </a:defRPr>
            </a:lvl5pPr>
            <a:lvl6pPr marL="25146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Lucida Grande CY" pitchFamily="-97" charset="-52"/>
                <a:ea typeface="ヒラギノ角ゴ Pro W3" pitchFamily="-97" charset="-128"/>
              </a:defRPr>
            </a:lvl6pPr>
            <a:lvl7pPr marL="29718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Lucida Grande CY" pitchFamily="-97" charset="-52"/>
                <a:ea typeface="ヒラギノ角ゴ Pro W3" pitchFamily="-97" charset="-128"/>
              </a:defRPr>
            </a:lvl7pPr>
            <a:lvl8pPr marL="34290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Lucida Grande CY" pitchFamily="-97" charset="-52"/>
                <a:ea typeface="ヒラギノ角ゴ Pro W3" pitchFamily="-97" charset="-128"/>
              </a:defRPr>
            </a:lvl8pPr>
            <a:lvl9pPr marL="38862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Lucida Grande CY" pitchFamily="-97" charset="-52"/>
                <a:ea typeface="ヒラギノ角ゴ Pro W3" pitchFamily="-97" charset="-128"/>
              </a:defRPr>
            </a:lvl9pPr>
          </a:lstStyle>
          <a:p>
            <a:r>
              <a:rPr lang="en-GB" altLang="de-DE" b="1" dirty="0">
                <a:solidFill>
                  <a:srgbClr val="FFFFFF"/>
                </a:solidFill>
                <a:latin typeface="Lucida Sans Unicode" pitchFamily="34" charset="0"/>
                <a:sym typeface="Lucida Grande" pitchFamily="-97" charset="0"/>
              </a:rPr>
              <a:t>See you in my talk about my master thesis …</a:t>
            </a:r>
          </a:p>
        </p:txBody>
      </p:sp>
    </p:spTree>
    <p:extLst>
      <p:ext uri="{BB962C8B-B14F-4D97-AF65-F5344CB8AC3E}">
        <p14:creationId xmlns:p14="http://schemas.microsoft.com/office/powerpoint/2010/main" val="1870312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FFD9ED"/>
      </a:lt2>
      <a:accent1>
        <a:srgbClr val="B2B2B2"/>
      </a:accent1>
      <a:accent2>
        <a:srgbClr val="7A003F"/>
      </a:accent2>
      <a:accent3>
        <a:srgbClr val="FFFFFF"/>
      </a:accent3>
      <a:accent4>
        <a:srgbClr val="000000"/>
      </a:accent4>
      <a:accent5>
        <a:srgbClr val="D5D5D5"/>
      </a:accent5>
      <a:accent6>
        <a:srgbClr val="6E0038"/>
      </a:accent6>
      <a:hlink>
        <a:srgbClr val="C40067"/>
      </a:hlink>
      <a:folHlink>
        <a:srgbClr val="FFABD7"/>
      </a:folHlink>
    </a:clrScheme>
    <a:fontScheme name="Standarddesign">
      <a:majorFont>
        <a:latin typeface="Lucida Sans Unicode"/>
        <a:ea typeface="ＭＳ Ｐゴシック"/>
        <a:cs typeface=""/>
      </a:majorFont>
      <a:minorFont>
        <a:latin typeface="Lucida Sans Unicode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FFD9ED"/>
        </a:lt2>
        <a:accent1>
          <a:srgbClr val="B2B2B2"/>
        </a:accent1>
        <a:accent2>
          <a:srgbClr val="7A003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6E0038"/>
        </a:accent6>
        <a:hlink>
          <a:srgbClr val="C40067"/>
        </a:hlink>
        <a:folHlink>
          <a:srgbClr val="FFABD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4127C159B10484E9B115FF350412F35" ma:contentTypeVersion="1" ma:contentTypeDescription="Ein neues Dokument erstellen." ma:contentTypeScope="" ma:versionID="1756431b80fef513aeba5b91676d063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6c4a6dd5ef775a5269b08f7de37f93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EE7706-62E2-4186-841C-6C2BCB450F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6474B0-0DD4-4BA2-B745-549C6E9D8AE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9820EBA-C434-4857-90B1-49BB3C757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Standarddesign.thmx</Template>
  <TotalTime>0</TotalTime>
  <Words>181</Words>
  <Application>Microsoft Office PowerPoint</Application>
  <PresentationFormat>Bildschirmpräsentation (16:9)</PresentationFormat>
  <Paragraphs>44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Lucida Grande CY</vt:lpstr>
      <vt:lpstr>Lucida Sans Unicode</vt:lpstr>
      <vt:lpstr>Wingdings</vt:lpstr>
      <vt:lpstr>Standarddesign</vt:lpstr>
      <vt:lpstr>PowerPoint-Präsentation</vt:lpstr>
      <vt:lpstr>Outline</vt:lpstr>
      <vt:lpstr>1. Objective</vt:lpstr>
      <vt:lpstr>Main Idea</vt:lpstr>
      <vt:lpstr>Steps Taken</vt:lpstr>
      <vt:lpstr>Benchmark Results: Collvoid Local Planner</vt:lpstr>
      <vt:lpstr>Benchmark Results: DWA Local Planner</vt:lpstr>
      <vt:lpstr>Outlook</vt:lpstr>
      <vt:lpstr>PowerPoint-Präsentation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Eisenkolb, Michael</dc:creator>
  <cp:lastModifiedBy>Nele</cp:lastModifiedBy>
  <cp:revision>322</cp:revision>
  <cp:lastPrinted>2015-02-23T08:47:46Z</cp:lastPrinted>
  <dcterms:created xsi:type="dcterms:W3CDTF">2012-08-20T06:15:04Z</dcterms:created>
  <dcterms:modified xsi:type="dcterms:W3CDTF">2020-05-24T18:20:54Z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0x010100C4127C159B10484E9B115FF350412F35</vt:lpwstr>
  </property>
</Properties>
</file>