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1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0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88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1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2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91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2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1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1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BA33D-2520-49F0-8936-2757C1D76E42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3E6E5B-16D5-4107-A82E-C73B7EE714D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8098F-C224-4E47-8A21-BB1B4381A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7176929" cy="2273148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Лабораторная работа № 2. 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версиями</a:t>
            </a:r>
            <a:b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B6FEAD-8630-4397-A360-02293FBF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01FCC7-3D27-490A-81CA-E01DF175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3" y="4915720"/>
            <a:ext cx="5150717" cy="10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C6688-01EC-4123-A5E6-8FA92DEC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версиями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CF0F28-9294-43E0-A5F1-116E791AE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Какова цель работы?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B268A8-23F2-4334-B7B1-6B1BFE02CF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Изучить идеологию и применение средств контроля версий.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232177-D912-4838-8ABE-DD50E1A5D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14E58A-AEDF-4EE0-A16D-2E98AACEDF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Мы выполняем данную лабораторную работу для того, чтобы ознакомиться с системой контроля версий </a:t>
            </a:r>
            <a:r>
              <a:rPr lang="en-US" dirty="0"/>
              <a:t>Git </a:t>
            </a:r>
            <a:r>
              <a:rPr lang="ru-RU" dirty="0"/>
              <a:t>и научиться ей пользоваться, чтобы применять данные навыки при дальнейшей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228277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201A9-6289-44FB-B5B9-685DB863BFB7}"/>
              </a:ext>
            </a:extLst>
          </p:cNvPr>
          <p:cNvSpPr txBox="1"/>
          <p:nvPr/>
        </p:nvSpPr>
        <p:spPr>
          <a:xfrm>
            <a:off x="356586" y="381740"/>
            <a:ext cx="11478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D417F03-8FCC-4968-99F0-08C573F91F75}"/>
              </a:ext>
            </a:extLst>
          </p:cNvPr>
          <p:cNvCxnSpPr/>
          <p:nvPr/>
        </p:nvCxnSpPr>
        <p:spPr>
          <a:xfrm>
            <a:off x="603682" y="1089626"/>
            <a:ext cx="10946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9F901C-91BA-4955-BD9A-FAF31591E541}"/>
              </a:ext>
            </a:extLst>
          </p:cNvPr>
          <p:cNvSpPr txBox="1"/>
          <p:nvPr/>
        </p:nvSpPr>
        <p:spPr>
          <a:xfrm>
            <a:off x="878889" y="1278384"/>
            <a:ext cx="10431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1.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Настройка </a:t>
            </a:r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2.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репозитория к </a:t>
            </a:r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3. Настройка п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ервичной конфигурации</a:t>
            </a:r>
          </a:p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4.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Конфигурация </a:t>
            </a:r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git-flow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590AF32-CF2C-4E77-9918-DBD34798868C}"/>
              </a:ext>
            </a:extLst>
          </p:cNvPr>
          <p:cNvCxnSpPr/>
          <p:nvPr/>
        </p:nvCxnSpPr>
        <p:spPr>
          <a:xfrm>
            <a:off x="603682" y="3032710"/>
            <a:ext cx="10884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E94E63-3E41-41C0-9383-F4E46E0D2290}"/>
              </a:ext>
            </a:extLst>
          </p:cNvPr>
          <p:cNvSpPr txBox="1"/>
          <p:nvPr/>
        </p:nvSpPr>
        <p:spPr>
          <a:xfrm>
            <a:off x="603682" y="3171825"/>
            <a:ext cx="437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Настройка </a:t>
            </a:r>
            <a:r>
              <a:rPr lang="en-US" dirty="0"/>
              <a:t>git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AA7C33-7C48-4D54-A7A2-EE40482F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74" y="3686175"/>
            <a:ext cx="2021868" cy="24960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B422BF-F8F3-4A61-906A-22245712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95" y="3600804"/>
            <a:ext cx="5938019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79CFC8-BCFB-4887-B948-5438C8FF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95" y="701336"/>
            <a:ext cx="5300173" cy="517118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7256DE-2D2F-4361-9715-8D070B5AD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78" y="2193267"/>
            <a:ext cx="4901609" cy="1981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45083-3FE3-4342-B760-56EC2B06DEFD}"/>
              </a:ext>
            </a:extLst>
          </p:cNvPr>
          <p:cNvSpPr txBox="1"/>
          <p:nvPr/>
        </p:nvSpPr>
        <p:spPr>
          <a:xfrm>
            <a:off x="372862" y="221942"/>
            <a:ext cx="775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)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репозитория к </a:t>
            </a:r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19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9D983D8-A892-421F-B709-2FA6277F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6" y="4501130"/>
            <a:ext cx="2843676" cy="1312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713A11-441E-4360-9422-B93FCC9A6182}"/>
              </a:ext>
            </a:extLst>
          </p:cNvPr>
          <p:cNvSpPr txBox="1"/>
          <p:nvPr/>
        </p:nvSpPr>
        <p:spPr>
          <a:xfrm>
            <a:off x="355107" y="230819"/>
            <a:ext cx="814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Настройка п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ервичной конфигурации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37E317-AF56-481D-989C-72002FD7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71" y="230819"/>
            <a:ext cx="5938019" cy="2792210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023FBEB-BC2C-49DE-946A-A8ECE1710C5A}"/>
              </a:ext>
            </a:extLst>
          </p:cNvPr>
          <p:cNvCxnSpPr/>
          <p:nvPr/>
        </p:nvCxnSpPr>
        <p:spPr>
          <a:xfrm>
            <a:off x="355107" y="3023029"/>
            <a:ext cx="11503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701294-CC25-4162-8897-736FAD7FC9FC}"/>
              </a:ext>
            </a:extLst>
          </p:cNvPr>
          <p:cNvSpPr txBox="1"/>
          <p:nvPr/>
        </p:nvSpPr>
        <p:spPr>
          <a:xfrm>
            <a:off x="355107" y="3195961"/>
            <a:ext cx="60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)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Конфигурация </a:t>
            </a:r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git-flow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F376D6-47DE-4484-9BCF-68857DD69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918" y="3195961"/>
            <a:ext cx="5044567" cy="30453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1A8ECD-BF57-4629-9F02-7616D0C761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12" r="16277"/>
          <a:stretch/>
        </p:blipFill>
        <p:spPr>
          <a:xfrm>
            <a:off x="8213895" y="3834971"/>
            <a:ext cx="3760139" cy="14959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459A0C-C636-4A51-9AEF-5434E59A9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07" y="3696752"/>
            <a:ext cx="2370477" cy="8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3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70A70-4160-4C06-BF15-0A4563F5A25C}"/>
              </a:ext>
            </a:extLst>
          </p:cNvPr>
          <p:cNvSpPr txBox="1"/>
          <p:nvPr/>
        </p:nvSpPr>
        <p:spPr>
          <a:xfrm>
            <a:off x="1000403" y="438442"/>
            <a:ext cx="696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5)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54CC4C-F1A4-4396-892C-60CD3AC6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438442"/>
            <a:ext cx="6374028" cy="2994931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2EA7A1D-9BC2-4D68-B046-6CF1E399ACDF}"/>
              </a:ext>
            </a:extLst>
          </p:cNvPr>
          <p:cNvCxnSpPr>
            <a:cxnSpLocks/>
          </p:cNvCxnSpPr>
          <p:nvPr/>
        </p:nvCxnSpPr>
        <p:spPr>
          <a:xfrm>
            <a:off x="295274" y="3724367"/>
            <a:ext cx="11441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44D00E-D9EA-4B0A-89C0-5612A59F880C}"/>
              </a:ext>
            </a:extLst>
          </p:cNvPr>
          <p:cNvSpPr txBox="1"/>
          <p:nvPr/>
        </p:nvSpPr>
        <p:spPr>
          <a:xfrm>
            <a:off x="3161606" y="4028828"/>
            <a:ext cx="5708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F5399-9E92-4535-8064-FCFA78557C87}"/>
              </a:ext>
            </a:extLst>
          </p:cNvPr>
          <p:cNvSpPr txBox="1"/>
          <p:nvPr/>
        </p:nvSpPr>
        <p:spPr>
          <a:xfrm>
            <a:off x="685060" y="4915277"/>
            <a:ext cx="108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Изучила идеологию и применение средств контроля версий. Освоила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3776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112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Лабораторная работа № 2.  Управление версиями </vt:lpstr>
      <vt:lpstr>Управление версиями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2.  Управление версиями </dc:title>
  <dc:creator>olich _</dc:creator>
  <cp:lastModifiedBy>olich _</cp:lastModifiedBy>
  <cp:revision>5</cp:revision>
  <dcterms:created xsi:type="dcterms:W3CDTF">2021-04-30T09:23:21Z</dcterms:created>
  <dcterms:modified xsi:type="dcterms:W3CDTF">2021-04-30T11:09:43Z</dcterms:modified>
</cp:coreProperties>
</file>