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8"/>
  </p:notesMasterIdLst>
  <p:sldIdLst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9" autoAdjust="0"/>
    <p:restoredTop sz="96150"/>
  </p:normalViewPr>
  <p:slideViewPr>
    <p:cSldViewPr snapToGrid="0">
      <p:cViewPr varScale="1">
        <p:scale>
          <a:sx n="154" d="100"/>
          <a:sy n="154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267BF-932E-3F48-8505-D47E8220A5CD}" type="datetimeFigureOut">
              <a:rPr lang="en-FR" smtClean="0"/>
              <a:t>17/10/2024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CE07-8ABE-E24F-B604-19457FBA86F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021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Interet vlan 42 ne voit que les mac des routers (pas toutes les MACs)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8CE07-8ABE-E24F-B604-19457FBA86FC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3965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48CC-77D8-BBE7-EA44-E975B5F5B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79D2A-B413-9982-7C6C-B4B60E478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72BDAA-8F4D-5428-5E57-49282B47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Interet vlan 42 ne voit que les mac des routers (pas toutes les MACs)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D0E4-1873-5018-9266-D705B8E87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8CE07-8ABE-E24F-B604-19457FBA86FC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569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74C643-DD96-840F-2800-869632C1B325}"/>
              </a:ext>
            </a:extLst>
          </p:cNvPr>
          <p:cNvSpPr/>
          <p:nvPr/>
        </p:nvSpPr>
        <p:spPr>
          <a:xfrm>
            <a:off x="508883" y="1102315"/>
            <a:ext cx="2712339" cy="3183427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Private network (vlan 1000)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E44B66-A6BD-FDEC-E46B-FD8A33F8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3437" y="1102314"/>
            <a:ext cx="469900" cy="4699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C16855-2D16-0FFA-D9FE-5CF5B3418304}"/>
              </a:ext>
            </a:extLst>
          </p:cNvPr>
          <p:cNvSpPr/>
          <p:nvPr/>
        </p:nvSpPr>
        <p:spPr>
          <a:xfrm>
            <a:off x="252608" y="586066"/>
            <a:ext cx="5485277" cy="4001826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tx1"/>
                </a:solidFill>
              </a:rPr>
              <a:t>Public Cloud Region 1 = GRA11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8F9D3D-8747-3048-A539-B7E951B1D07E}"/>
              </a:ext>
            </a:extLst>
          </p:cNvPr>
          <p:cNvSpPr/>
          <p:nvPr/>
        </p:nvSpPr>
        <p:spPr>
          <a:xfrm>
            <a:off x="8295798" y="1102315"/>
            <a:ext cx="2697889" cy="3177217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Private network (vlan 200)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879D09-EBB3-4F9F-B47D-C818B46B8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5155" y="1169327"/>
            <a:ext cx="469900" cy="4699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F84094-241B-3A6D-30EB-BD28B766FB54}"/>
              </a:ext>
            </a:extLst>
          </p:cNvPr>
          <p:cNvSpPr/>
          <p:nvPr/>
        </p:nvSpPr>
        <p:spPr>
          <a:xfrm>
            <a:off x="5813485" y="586066"/>
            <a:ext cx="5492837" cy="4001826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tx1"/>
                </a:solidFill>
              </a:rPr>
              <a:t>Public Cloud Region 2 </a:t>
            </a:r>
            <a:r>
              <a:rPr lang="en-FR" sz="1400">
                <a:solidFill>
                  <a:schemeClr val="tx1"/>
                </a:solidFill>
              </a:rPr>
              <a:t>= SBG7</a:t>
            </a:r>
            <a:endParaRPr lang="en-FR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A81A63-A61F-C878-4CDC-F0AB37579EAB}"/>
              </a:ext>
            </a:extLst>
          </p:cNvPr>
          <p:cNvSpPr/>
          <p:nvPr/>
        </p:nvSpPr>
        <p:spPr>
          <a:xfrm>
            <a:off x="885678" y="1748339"/>
            <a:ext cx="2165253" cy="2330666"/>
          </a:xfrm>
          <a:prstGeom prst="roundRect">
            <a:avLst>
              <a:gd name="adj" fmla="val 5254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Subnet - </a:t>
            </a:r>
            <a:r>
              <a:rPr lang="en-FR" sz="1400" b="1" dirty="0">
                <a:solidFill>
                  <a:schemeClr val="accent1"/>
                </a:solidFill>
              </a:rPr>
              <a:t>10.0.1.0/24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G</a:t>
            </a:r>
            <a:r>
              <a:rPr lang="en-FR" sz="1400" dirty="0">
                <a:solidFill>
                  <a:schemeClr val="accent1"/>
                </a:solidFill>
              </a:rPr>
              <a:t>ateway : 10.0.1.1</a:t>
            </a:r>
          </a:p>
          <a:p>
            <a:endParaRPr lang="en-FR" sz="1400" dirty="0">
              <a:solidFill>
                <a:schemeClr val="accent1"/>
              </a:solidFill>
            </a:endParaRPr>
          </a:p>
          <a:p>
            <a:endParaRPr lang="en-FR" sz="1400" dirty="0">
              <a:solidFill>
                <a:schemeClr val="accent1"/>
              </a:solidFill>
            </a:endParaRPr>
          </a:p>
          <a:p>
            <a:r>
              <a:rPr lang="en-FR" sz="14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1FCE58C-934D-8D40-A1F0-46D14BB1F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487" y="1826313"/>
            <a:ext cx="469900" cy="4699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6C245F-D953-55B4-E6C6-58F0AC25B782}"/>
              </a:ext>
            </a:extLst>
          </p:cNvPr>
          <p:cNvSpPr/>
          <p:nvPr/>
        </p:nvSpPr>
        <p:spPr>
          <a:xfrm>
            <a:off x="8452063" y="1748338"/>
            <a:ext cx="2165253" cy="2327561"/>
          </a:xfrm>
          <a:prstGeom prst="roundRect">
            <a:avLst>
              <a:gd name="adj" fmla="val 5254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Subnet - </a:t>
            </a:r>
            <a:r>
              <a:rPr lang="en-FR" sz="1400" b="1" dirty="0">
                <a:solidFill>
                  <a:schemeClr val="accent1"/>
                </a:solidFill>
              </a:rPr>
              <a:t>10.0.2.0/24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G</a:t>
            </a:r>
            <a:r>
              <a:rPr lang="en-FR" sz="1400" dirty="0">
                <a:solidFill>
                  <a:schemeClr val="accent1"/>
                </a:solidFill>
              </a:rPr>
              <a:t>ateway : 10.0.2.1</a:t>
            </a:r>
          </a:p>
          <a:p>
            <a:r>
              <a:rPr lang="en-FR" sz="14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CC6F8D-9AF8-B14B-BE7B-44116007D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955" y="1725935"/>
            <a:ext cx="469900" cy="4699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9594A9-1320-5BA4-8823-E688E41D5D78}"/>
              </a:ext>
            </a:extLst>
          </p:cNvPr>
          <p:cNvCxnSpPr>
            <a:cxnSpLocks/>
          </p:cNvCxnSpPr>
          <p:nvPr/>
        </p:nvCxnSpPr>
        <p:spPr>
          <a:xfrm>
            <a:off x="3213305" y="3005411"/>
            <a:ext cx="26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E2F044-061C-F37C-0AA2-B18AE11111DF}"/>
              </a:ext>
            </a:extLst>
          </p:cNvPr>
          <p:cNvCxnSpPr>
            <a:cxnSpLocks/>
          </p:cNvCxnSpPr>
          <p:nvPr/>
        </p:nvCxnSpPr>
        <p:spPr>
          <a:xfrm flipV="1">
            <a:off x="8021240" y="2911627"/>
            <a:ext cx="423829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47A6A5-65B5-CE50-581E-9DF5A3DC797E}"/>
              </a:ext>
            </a:extLst>
          </p:cNvPr>
          <p:cNvSpPr/>
          <p:nvPr/>
        </p:nvSpPr>
        <p:spPr>
          <a:xfrm>
            <a:off x="4247582" y="1102315"/>
            <a:ext cx="1392432" cy="3183425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Private network </a:t>
            </a:r>
            <a:r>
              <a:rPr lang="en-FR" sz="1400" b="1" dirty="0">
                <a:solidFill>
                  <a:schemeClr val="accent1"/>
                </a:solidFill>
              </a:rPr>
              <a:t>(vlan 42)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B55019A-CDAC-7201-086B-E033C3632F4B}"/>
              </a:ext>
            </a:extLst>
          </p:cNvPr>
          <p:cNvSpPr/>
          <p:nvPr/>
        </p:nvSpPr>
        <p:spPr>
          <a:xfrm>
            <a:off x="5928474" y="1102314"/>
            <a:ext cx="1392432" cy="3183426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Private network (</a:t>
            </a:r>
            <a:r>
              <a:rPr lang="en-FR" sz="1400" b="1" dirty="0">
                <a:solidFill>
                  <a:schemeClr val="accent1"/>
                </a:solidFill>
              </a:rPr>
              <a:t>vlan 42)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8227583-85EB-97D2-07EA-63003684DDAA}"/>
              </a:ext>
            </a:extLst>
          </p:cNvPr>
          <p:cNvSpPr/>
          <p:nvPr/>
        </p:nvSpPr>
        <p:spPr>
          <a:xfrm>
            <a:off x="6005433" y="2048084"/>
            <a:ext cx="1145183" cy="1680715"/>
          </a:xfrm>
          <a:prstGeom prst="roundRect">
            <a:avLst>
              <a:gd name="adj" fmla="val 5254"/>
            </a:avLst>
          </a:prstGeom>
          <a:noFill/>
          <a:ln w="285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Subnet </a:t>
            </a:r>
            <a:r>
              <a:rPr lang="en-FR" sz="1400">
                <a:solidFill>
                  <a:schemeClr val="accent1"/>
                </a:solidFill>
              </a:rPr>
              <a:t>- </a:t>
            </a:r>
            <a:r>
              <a:rPr lang="en-FR" sz="1200" b="1">
                <a:solidFill>
                  <a:schemeClr val="accent1"/>
                </a:solidFill>
              </a:rPr>
              <a:t>10.42.0.0/28</a:t>
            </a:r>
            <a:endParaRPr lang="en-FR" sz="1200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10.42.0.14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FR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llocation pool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- 10.42.0.8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- 10.42.0.13</a:t>
            </a:r>
          </a:p>
          <a:p>
            <a:endParaRPr lang="en-FR" sz="1400" dirty="0">
              <a:solidFill>
                <a:schemeClr val="accent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2405487-EF6A-87FE-DCC0-90D3E2EB30CD}"/>
              </a:ext>
            </a:extLst>
          </p:cNvPr>
          <p:cNvSpPr/>
          <p:nvPr/>
        </p:nvSpPr>
        <p:spPr>
          <a:xfrm>
            <a:off x="4355668" y="2048083"/>
            <a:ext cx="1145183" cy="1680715"/>
          </a:xfrm>
          <a:prstGeom prst="roundRect">
            <a:avLst>
              <a:gd name="adj" fmla="val 5254"/>
            </a:avLst>
          </a:prstGeom>
          <a:noFill/>
          <a:ln w="285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Subnet - </a:t>
            </a:r>
            <a:r>
              <a:rPr lang="en-FR" sz="1200" b="1" dirty="0">
                <a:solidFill>
                  <a:schemeClr val="accent1"/>
                </a:solidFill>
              </a:rPr>
              <a:t>10.42.0.0/28</a:t>
            </a:r>
          </a:p>
          <a:p>
            <a:r>
              <a:rPr lang="en-FR" sz="1100" dirty="0">
                <a:solidFill>
                  <a:schemeClr val="accent1"/>
                </a:solidFill>
              </a:rPr>
              <a:t>Gateway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10.42.0.1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A</a:t>
            </a:r>
            <a:r>
              <a:rPr lang="en-FR" sz="1100" dirty="0">
                <a:solidFill>
                  <a:schemeClr val="accent1"/>
                </a:solidFill>
              </a:rPr>
              <a:t>llocation pool</a:t>
            </a:r>
          </a:p>
          <a:p>
            <a:r>
              <a:rPr lang="en-FR" sz="1100" dirty="0">
                <a:solidFill>
                  <a:schemeClr val="accent1"/>
                </a:solidFill>
              </a:rPr>
              <a:t>- 10.42.0.2</a:t>
            </a:r>
          </a:p>
          <a:p>
            <a:r>
              <a:rPr lang="en-FR" sz="1100" dirty="0">
                <a:solidFill>
                  <a:schemeClr val="accent1"/>
                </a:solidFill>
              </a:rPr>
              <a:t>- 10.42.0.7</a:t>
            </a:r>
          </a:p>
          <a:p>
            <a:endParaRPr lang="en-FR" sz="1400" dirty="0">
              <a:solidFill>
                <a:schemeClr val="accent1"/>
              </a:solidFill>
            </a:endParaRPr>
          </a:p>
          <a:p>
            <a:endParaRPr lang="en-FR" sz="1400" dirty="0">
              <a:solidFill>
                <a:schemeClr val="accent1"/>
              </a:solidFill>
            </a:endParaRPr>
          </a:p>
          <a:p>
            <a:endParaRPr lang="en-FR" sz="1400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3C66E2-4BF6-364E-29D0-88E20EB791B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928549" y="2888440"/>
            <a:ext cx="4271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131B20-BFC9-4A37-6B3F-680ECDA65ADF}"/>
              </a:ext>
            </a:extLst>
          </p:cNvPr>
          <p:cNvCxnSpPr>
            <a:cxnSpLocks/>
          </p:cNvCxnSpPr>
          <p:nvPr/>
        </p:nvCxnSpPr>
        <p:spPr>
          <a:xfrm>
            <a:off x="7150616" y="2832227"/>
            <a:ext cx="4271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B78375-9A6A-A4E8-9371-B5349DB77EE1}"/>
              </a:ext>
            </a:extLst>
          </p:cNvPr>
          <p:cNvSpPr txBox="1"/>
          <p:nvPr/>
        </p:nvSpPr>
        <p:spPr>
          <a:xfrm>
            <a:off x="4325088" y="47026"/>
            <a:ext cx="320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Inter region private network peering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BD5B35B1-9B47-CE9A-A355-ACB0A82C6036}"/>
              </a:ext>
            </a:extLst>
          </p:cNvPr>
          <p:cNvSpPr/>
          <p:nvPr/>
        </p:nvSpPr>
        <p:spPr>
          <a:xfrm rot="5400000">
            <a:off x="5792277" y="-278743"/>
            <a:ext cx="426310" cy="1164254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1FCC1-F436-0696-FFE1-03224E336DB2}"/>
              </a:ext>
            </a:extLst>
          </p:cNvPr>
          <p:cNvSpPr txBox="1"/>
          <p:nvPr/>
        </p:nvSpPr>
        <p:spPr>
          <a:xfrm>
            <a:off x="5038772" y="5357864"/>
            <a:ext cx="19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Vrack pn-xxxxxx</a:t>
            </a:r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CB02EFF0-4812-5CCF-90B6-7EAED4A48741}"/>
              </a:ext>
            </a:extLst>
          </p:cNvPr>
          <p:cNvSpPr/>
          <p:nvPr/>
        </p:nvSpPr>
        <p:spPr>
          <a:xfrm>
            <a:off x="396003" y="4313349"/>
            <a:ext cx="433702" cy="10108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FE28A83E-412B-1779-1309-22BEB150A604}"/>
              </a:ext>
            </a:extLst>
          </p:cNvPr>
          <p:cNvSpPr/>
          <p:nvPr/>
        </p:nvSpPr>
        <p:spPr>
          <a:xfrm>
            <a:off x="4938616" y="4302801"/>
            <a:ext cx="433702" cy="10108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AFBA67AF-017B-328B-DD79-AA5A013D4390}"/>
              </a:ext>
            </a:extLst>
          </p:cNvPr>
          <p:cNvSpPr/>
          <p:nvPr/>
        </p:nvSpPr>
        <p:spPr>
          <a:xfrm>
            <a:off x="6399121" y="4313349"/>
            <a:ext cx="433702" cy="10108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849745E8-3189-085D-34AE-A76F3D21EEFD}"/>
              </a:ext>
            </a:extLst>
          </p:cNvPr>
          <p:cNvSpPr/>
          <p:nvPr/>
        </p:nvSpPr>
        <p:spPr>
          <a:xfrm>
            <a:off x="9413094" y="4290363"/>
            <a:ext cx="433702" cy="10108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63F274-0048-FF7A-5428-6870B8F1257F}"/>
              </a:ext>
            </a:extLst>
          </p:cNvPr>
          <p:cNvSpPr txBox="1"/>
          <p:nvPr/>
        </p:nvSpPr>
        <p:spPr>
          <a:xfrm>
            <a:off x="3202992" y="3248037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R</a:t>
            </a:r>
            <a:r>
              <a:rPr lang="en-FR" sz="900" dirty="0"/>
              <a:t>oute 10.0.2.0/24 </a:t>
            </a:r>
          </a:p>
          <a:p>
            <a:r>
              <a:rPr lang="en-FR" sz="900" dirty="0"/>
              <a:t>next_hop 10.42.0.14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28D9C-AF73-AF65-928D-DC52E40C1209}"/>
              </a:ext>
            </a:extLst>
          </p:cNvPr>
          <p:cNvSpPr txBox="1"/>
          <p:nvPr/>
        </p:nvSpPr>
        <p:spPr>
          <a:xfrm>
            <a:off x="7295683" y="3178141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R</a:t>
            </a:r>
            <a:r>
              <a:rPr lang="en-FR" sz="900" dirty="0"/>
              <a:t>oute 10.0.1.0/24 </a:t>
            </a:r>
          </a:p>
          <a:p>
            <a:r>
              <a:rPr lang="en-FR" sz="900" dirty="0"/>
              <a:t>next_hop 10.42.0.1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EA74AD7-A245-15B3-1958-332CFC0B9848}"/>
              </a:ext>
            </a:extLst>
          </p:cNvPr>
          <p:cNvSpPr/>
          <p:nvPr/>
        </p:nvSpPr>
        <p:spPr>
          <a:xfrm>
            <a:off x="9744384" y="5981070"/>
            <a:ext cx="2181963" cy="317811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Peering networks</a:t>
            </a:r>
            <a:endParaRPr lang="en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5C2229E-440A-442E-2DE5-AFEDC83E3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676" y="2708241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7E6A903-67BF-EF1C-4F17-4D59E6695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1340" y="2610593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7AF8FC6-4BB1-8117-73C8-E5A541DF0A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56805" y="4843737"/>
            <a:ext cx="469900" cy="4699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27A3838-E86D-5A6D-930F-BBE84EE02A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66089" y="2383669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6284D3B-7AAC-225A-DD5C-8AE52CA12D6C}"/>
              </a:ext>
            </a:extLst>
          </p:cNvPr>
          <p:cNvSpPr txBox="1"/>
          <p:nvPr/>
        </p:nvSpPr>
        <p:spPr>
          <a:xfrm>
            <a:off x="1342772" y="2850756"/>
            <a:ext cx="125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i</a:t>
            </a:r>
            <a:r>
              <a:rPr lang="en-FR" sz="1400" dirty="0">
                <a:solidFill>
                  <a:schemeClr val="accent1"/>
                </a:solidFill>
              </a:rPr>
              <a:t>perf client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182DB4-3EAF-EF79-FF15-7D765C935647}"/>
              </a:ext>
            </a:extLst>
          </p:cNvPr>
          <p:cNvSpPr/>
          <p:nvPr/>
        </p:nvSpPr>
        <p:spPr>
          <a:xfrm>
            <a:off x="9744383" y="6375338"/>
            <a:ext cx="2181963" cy="317811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Networks to be peered</a:t>
            </a:r>
            <a:endParaRPr lang="en-FR" sz="1400" b="1" dirty="0">
              <a:solidFill>
                <a:schemeClr val="accent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DE5B00-C5D0-D1A7-4ED1-10CD194A5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4549" y="3221511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7AD6B-B7FF-3C0C-C95A-1B729FAC88C6}"/>
              </a:ext>
            </a:extLst>
          </p:cNvPr>
          <p:cNvSpPr txBox="1"/>
          <p:nvPr/>
        </p:nvSpPr>
        <p:spPr>
          <a:xfrm>
            <a:off x="1321232" y="3688598"/>
            <a:ext cx="125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i</a:t>
            </a:r>
            <a:r>
              <a:rPr lang="en-FR" sz="1400" dirty="0">
                <a:solidFill>
                  <a:schemeClr val="accent1"/>
                </a:solidFill>
              </a:rPr>
              <a:t>perf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78E1D54-6A2E-67CE-10F8-DC1B49986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78144" y="3123205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1E1784-F2F0-6A91-2D99-2B2DBCCCB428}"/>
              </a:ext>
            </a:extLst>
          </p:cNvPr>
          <p:cNvSpPr txBox="1"/>
          <p:nvPr/>
        </p:nvSpPr>
        <p:spPr>
          <a:xfrm>
            <a:off x="9051166" y="3554070"/>
            <a:ext cx="10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Iperf</a:t>
            </a:r>
            <a:r>
              <a:rPr lang="fr-FR" sz="1400" dirty="0">
                <a:solidFill>
                  <a:schemeClr val="accent1"/>
                </a:solidFill>
              </a:rPr>
              <a:t> server</a:t>
            </a:r>
            <a:endParaRPr lang="en-F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9366-4FCA-2D80-6C24-280ECF99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7C176D-8B2B-94B7-E404-ED2D9F15AF5E}"/>
              </a:ext>
            </a:extLst>
          </p:cNvPr>
          <p:cNvSpPr/>
          <p:nvPr/>
        </p:nvSpPr>
        <p:spPr>
          <a:xfrm>
            <a:off x="508883" y="1102315"/>
            <a:ext cx="10497168" cy="3183427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Private network (vlan 1000)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778D77-D05E-7C56-0E69-A9DE4DD4B0C3}"/>
              </a:ext>
            </a:extLst>
          </p:cNvPr>
          <p:cNvSpPr/>
          <p:nvPr/>
        </p:nvSpPr>
        <p:spPr>
          <a:xfrm>
            <a:off x="252608" y="586066"/>
            <a:ext cx="5485277" cy="4001826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tx1"/>
                </a:solidFill>
              </a:rPr>
              <a:t>Public Cloud Region 1 = GRA9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E58CF2-A1D3-60E6-A1BC-DD7E3DFD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5155" y="1169327"/>
            <a:ext cx="469900" cy="4699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0D0089-9461-D046-EEC4-37C41A84448A}"/>
              </a:ext>
            </a:extLst>
          </p:cNvPr>
          <p:cNvSpPr/>
          <p:nvPr/>
        </p:nvSpPr>
        <p:spPr>
          <a:xfrm>
            <a:off x="5813485" y="586066"/>
            <a:ext cx="5492837" cy="4001826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tx1"/>
                </a:solidFill>
              </a:rPr>
              <a:t>Public Cloud Region 2 = SBG5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287328-9D71-8F05-0B11-A79454EC3D18}"/>
              </a:ext>
            </a:extLst>
          </p:cNvPr>
          <p:cNvSpPr/>
          <p:nvPr/>
        </p:nvSpPr>
        <p:spPr>
          <a:xfrm>
            <a:off x="885678" y="1748339"/>
            <a:ext cx="2165253" cy="2330666"/>
          </a:xfrm>
          <a:prstGeom prst="roundRect">
            <a:avLst>
              <a:gd name="adj" fmla="val 5254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Subnet - </a:t>
            </a:r>
            <a:r>
              <a:rPr lang="en-FR" sz="1400" b="1" dirty="0">
                <a:solidFill>
                  <a:schemeClr val="accent1"/>
                </a:solidFill>
              </a:rPr>
              <a:t>10.0.1.0/24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G</a:t>
            </a:r>
            <a:r>
              <a:rPr lang="en-FR" sz="1400" dirty="0">
                <a:solidFill>
                  <a:schemeClr val="accent1"/>
                </a:solidFill>
              </a:rPr>
              <a:t>ateway : 10.0.1.1</a:t>
            </a:r>
          </a:p>
          <a:p>
            <a:endParaRPr lang="en-FR" sz="1400" dirty="0">
              <a:solidFill>
                <a:schemeClr val="accent1"/>
              </a:solidFill>
            </a:endParaRPr>
          </a:p>
          <a:p>
            <a:endParaRPr lang="en-FR" sz="1400" dirty="0">
              <a:solidFill>
                <a:schemeClr val="accent1"/>
              </a:solidFill>
            </a:endParaRPr>
          </a:p>
          <a:p>
            <a:r>
              <a:rPr lang="en-FR" sz="14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247B48C-9400-9C6D-78CD-B0E40565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487" y="1826313"/>
            <a:ext cx="469900" cy="4699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8C95F2-93EB-19EB-0ED9-A6CC197FA76A}"/>
              </a:ext>
            </a:extLst>
          </p:cNvPr>
          <p:cNvSpPr/>
          <p:nvPr/>
        </p:nvSpPr>
        <p:spPr>
          <a:xfrm>
            <a:off x="8452063" y="1748338"/>
            <a:ext cx="2165253" cy="2327561"/>
          </a:xfrm>
          <a:prstGeom prst="roundRect">
            <a:avLst>
              <a:gd name="adj" fmla="val 5254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Subnet - </a:t>
            </a:r>
            <a:r>
              <a:rPr lang="en-FR" sz="1400" b="1" dirty="0">
                <a:solidFill>
                  <a:schemeClr val="accent1"/>
                </a:solidFill>
              </a:rPr>
              <a:t>10.0.2.0/24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G</a:t>
            </a:r>
            <a:r>
              <a:rPr lang="en-FR" sz="1400" dirty="0">
                <a:solidFill>
                  <a:schemeClr val="accent1"/>
                </a:solidFill>
              </a:rPr>
              <a:t>ateway : 10.0.2.1</a:t>
            </a:r>
          </a:p>
          <a:p>
            <a:r>
              <a:rPr lang="en-FR" sz="14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4A67153-8C46-CFCA-ABE4-22092FE7A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955" y="1725935"/>
            <a:ext cx="469900" cy="4699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40AEB2-7E98-E05F-B094-9101868B6DC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050931" y="2912119"/>
            <a:ext cx="5401132" cy="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06F6BE-03E1-C413-0185-60B16E60646F}"/>
              </a:ext>
            </a:extLst>
          </p:cNvPr>
          <p:cNvSpPr txBox="1"/>
          <p:nvPr/>
        </p:nvSpPr>
        <p:spPr>
          <a:xfrm>
            <a:off x="4402047" y="211419"/>
            <a:ext cx="320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Inter region private network peering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FB6AC2BC-C135-5079-C50E-95FABD8E9BF1}"/>
              </a:ext>
            </a:extLst>
          </p:cNvPr>
          <p:cNvSpPr/>
          <p:nvPr/>
        </p:nvSpPr>
        <p:spPr>
          <a:xfrm rot="5400000">
            <a:off x="5792277" y="-278743"/>
            <a:ext cx="426310" cy="1164254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D11817D8-8BFA-71AA-ADC5-3315C298E697}"/>
              </a:ext>
            </a:extLst>
          </p:cNvPr>
          <p:cNvSpPr/>
          <p:nvPr/>
        </p:nvSpPr>
        <p:spPr>
          <a:xfrm>
            <a:off x="396003" y="4313349"/>
            <a:ext cx="433702" cy="10108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CC059A2A-5C43-E2DE-EDA0-2C2ABBB5EDD9}"/>
              </a:ext>
            </a:extLst>
          </p:cNvPr>
          <p:cNvSpPr/>
          <p:nvPr/>
        </p:nvSpPr>
        <p:spPr>
          <a:xfrm>
            <a:off x="9413094" y="4290363"/>
            <a:ext cx="433702" cy="10108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1383596-2354-B55B-5CEF-11E942D35483}"/>
              </a:ext>
            </a:extLst>
          </p:cNvPr>
          <p:cNvSpPr/>
          <p:nvPr/>
        </p:nvSpPr>
        <p:spPr>
          <a:xfrm>
            <a:off x="9744384" y="5981070"/>
            <a:ext cx="2181963" cy="317811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Peering networks</a:t>
            </a:r>
            <a:endParaRPr lang="en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09703BFA-37F7-D1AD-236B-944A8F770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5405" y="1558605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6660ACD-1442-784B-6BE9-47F1DC97D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56805" y="4843737"/>
            <a:ext cx="469900" cy="4699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5F93994-0288-A52F-C2B9-E2DF14AE8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66089" y="2383669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1011A5C-E671-FBA7-B5E1-231D1FC41E30}"/>
              </a:ext>
            </a:extLst>
          </p:cNvPr>
          <p:cNvSpPr txBox="1"/>
          <p:nvPr/>
        </p:nvSpPr>
        <p:spPr>
          <a:xfrm>
            <a:off x="1342772" y="2850756"/>
            <a:ext cx="125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I</a:t>
            </a:r>
            <a:r>
              <a:rPr lang="en-FR" sz="1400" dirty="0">
                <a:solidFill>
                  <a:schemeClr val="accent1"/>
                </a:solidFill>
              </a:rPr>
              <a:t>perf client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A3B9449-6060-B631-A9D0-03577167F5E0}"/>
              </a:ext>
            </a:extLst>
          </p:cNvPr>
          <p:cNvSpPr/>
          <p:nvPr/>
        </p:nvSpPr>
        <p:spPr>
          <a:xfrm>
            <a:off x="9744383" y="6375338"/>
            <a:ext cx="2181963" cy="317811"/>
          </a:xfrm>
          <a:prstGeom prst="roundRect">
            <a:avLst>
              <a:gd name="adj" fmla="val 4718"/>
            </a:avLst>
          </a:prstGeom>
          <a:noFill/>
          <a:ln w="285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1400" dirty="0">
                <a:solidFill>
                  <a:schemeClr val="accent1"/>
                </a:solidFill>
              </a:rPr>
              <a:t>Networks to be peered</a:t>
            </a:r>
            <a:endParaRPr lang="en-FR" sz="1400" b="1" dirty="0">
              <a:solidFill>
                <a:schemeClr val="accent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5579D69-B9E1-5851-EA0B-09FEC16D4C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4549" y="3221511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2CD57-D3E3-270F-3627-3A1C223CB7F1}"/>
              </a:ext>
            </a:extLst>
          </p:cNvPr>
          <p:cNvSpPr txBox="1"/>
          <p:nvPr/>
        </p:nvSpPr>
        <p:spPr>
          <a:xfrm>
            <a:off x="1321232" y="3688598"/>
            <a:ext cx="125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I</a:t>
            </a:r>
            <a:r>
              <a:rPr lang="en-FR" sz="1400" dirty="0">
                <a:solidFill>
                  <a:schemeClr val="accent1"/>
                </a:solidFill>
              </a:rPr>
              <a:t>perf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ADEE801-2F6F-5F82-4F28-F7FBDDF7D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78144" y="3123205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2C3461-35E0-2A8D-2D32-C7C70FAD1CB2}"/>
              </a:ext>
            </a:extLst>
          </p:cNvPr>
          <p:cNvSpPr txBox="1"/>
          <p:nvPr/>
        </p:nvSpPr>
        <p:spPr>
          <a:xfrm>
            <a:off x="9051166" y="3554070"/>
            <a:ext cx="69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server</a:t>
            </a:r>
            <a:endParaRPr lang="en-FR" sz="1400" dirty="0">
              <a:solidFill>
                <a:schemeClr val="accent1"/>
              </a:solidFill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4B4C1D-55B9-BF74-0717-9FDE1C12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7119" y="151183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3F7A87667E54E9417BD61E9848A72" ma:contentTypeVersion="0" ma:contentTypeDescription="Create a new document." ma:contentTypeScope="" ma:versionID="39989fa466f0a57228ef399dab8876c8">
  <xsd:schema xmlns:xsd="http://www.w3.org/2001/XMLSchema" xmlns:xs="http://www.w3.org/2001/XMLSchema" xmlns:p="http://schemas.microsoft.com/office/2006/metadata/properties" xmlns:ns2="c2d472bc-c7a7-413f-aca7-37acaa8ad5a6" targetNamespace="http://schemas.microsoft.com/office/2006/metadata/properties" ma:root="true" ma:fieldsID="af17b2262eafed530e27dd13b4d75c93" ns2:_="">
    <xsd:import namespace="c2d472bc-c7a7-413f-aca7-37acaa8ad5a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472bc-c7a7-413f-aca7-37acaa8ad5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2d472bc-c7a7-413f-aca7-37acaa8ad5a6">WE7RPVXVA4JH-1483299867-1575</_dlc_DocId>
    <_dlc_DocIdUrl xmlns="c2d472bc-c7a7-413f-aca7-37acaa8ad5a6">
      <Url>https://units.ovh.team/share/product-office/_layouts/15/DocIdRedir.aspx?ID=WE7RPVXVA4JH-1483299867-1575</Url>
      <Description>WE7RPVXVA4JH-1483299867-1575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70F3D0-572E-4578-A609-155893F67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472bc-c7a7-413f-aca7-37acaa8ad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D58448-EA94-4070-9A6E-6BCFCBF7C7F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6970557-DEFF-4F1D-B8F5-197C28E03DDC}">
  <ds:schemaRefs>
    <ds:schemaRef ds:uri="http://purl.org/dc/dcmitype/"/>
    <ds:schemaRef ds:uri="http://purl.org/dc/elements/1.1/"/>
    <ds:schemaRef ds:uri="c2d472bc-c7a7-413f-aca7-37acaa8ad5a6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3CCEA00B-7B79-44CE-B296-96EDBBB65D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15490</TotalTime>
  <Words>197</Words>
  <Application>Microsoft Macintosh PowerPoint</Application>
  <PresentationFormat>Widescreen</PresentationFormat>
  <Paragraphs>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Guillaume Allee</cp:lastModifiedBy>
  <cp:revision>37</cp:revision>
  <dcterms:created xsi:type="dcterms:W3CDTF">2013-07-15T20:26:40Z</dcterms:created>
  <dcterms:modified xsi:type="dcterms:W3CDTF">2024-10-17T13:52:46Z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0x0101008B93F7A87667E54E9417BD61E9848A72</vt:lpwstr>
  </property>
  <property fmtid="{D5CDD505-2E9C-101B-9397-08002B2CF9AE}" pid="3" name="_dlc_DocIdItemGuid">
    <vt:lpwstr>1f4f5547-9418-43fb-b9ef-eaccc4e5b028</vt:lpwstr>
  </property>
</Properties>
</file>