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5"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4"/>
    <p:restoredTop sz="76059"/>
  </p:normalViewPr>
  <p:slideViewPr>
    <p:cSldViewPr snapToGrid="0">
      <p:cViewPr varScale="1">
        <p:scale>
          <a:sx n="102" d="100"/>
          <a:sy n="102" d="100"/>
        </p:scale>
        <p:origin x="9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ata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ata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ata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B0F8DB-EF43-479F-A175-454CE948A0E2}"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4283E2E7-A23F-4DE3-914E-D4F82891E67E}">
      <dgm:prSet/>
      <dgm:spPr/>
      <dgm:t>
        <a:bodyPr/>
        <a:lstStyle/>
        <a:p>
          <a:r>
            <a:rPr lang="en-US" b="1"/>
            <a:t>Information Retrieval Systems:</a:t>
          </a:r>
          <a:r>
            <a:rPr lang="en-US"/>
            <a:t> Boolean models, vector space models.</a:t>
          </a:r>
        </a:p>
      </dgm:t>
    </dgm:pt>
    <dgm:pt modelId="{5B71B2B3-8FBE-43F0-80AD-F6214B7FCB22}" type="parTrans" cxnId="{619F1D74-ECC1-4906-AE02-82837C93B9CB}">
      <dgm:prSet/>
      <dgm:spPr/>
      <dgm:t>
        <a:bodyPr/>
        <a:lstStyle/>
        <a:p>
          <a:endParaRPr lang="en-US"/>
        </a:p>
      </dgm:t>
    </dgm:pt>
    <dgm:pt modelId="{AC12EBB4-1357-48E5-AA8E-55FC441597AB}" type="sibTrans" cxnId="{619F1D74-ECC1-4906-AE02-82837C93B9CB}">
      <dgm:prSet/>
      <dgm:spPr/>
      <dgm:t>
        <a:bodyPr/>
        <a:lstStyle/>
        <a:p>
          <a:endParaRPr lang="en-US"/>
        </a:p>
      </dgm:t>
    </dgm:pt>
    <dgm:pt modelId="{7C5F00C0-656E-4AC0-8556-5E772BD54FDD}">
      <dgm:prSet/>
      <dgm:spPr/>
      <dgm:t>
        <a:bodyPr/>
        <a:lstStyle/>
        <a:p>
          <a:r>
            <a:rPr lang="en-US" b="1"/>
            <a:t>Inverted Indexing:</a:t>
          </a:r>
          <a:r>
            <a:rPr lang="en-US"/>
            <a:t> Fast keyword lookup.</a:t>
          </a:r>
        </a:p>
      </dgm:t>
    </dgm:pt>
    <dgm:pt modelId="{C02F3223-BB57-48D9-A698-9F63F5424F21}" type="parTrans" cxnId="{C995B6BD-DAC4-4720-A44A-6EE3814501B7}">
      <dgm:prSet/>
      <dgm:spPr/>
      <dgm:t>
        <a:bodyPr/>
        <a:lstStyle/>
        <a:p>
          <a:endParaRPr lang="en-US"/>
        </a:p>
      </dgm:t>
    </dgm:pt>
    <dgm:pt modelId="{94822136-DF6B-4A56-BF32-C765B118DAAF}" type="sibTrans" cxnId="{C995B6BD-DAC4-4720-A44A-6EE3814501B7}">
      <dgm:prSet/>
      <dgm:spPr/>
      <dgm:t>
        <a:bodyPr/>
        <a:lstStyle/>
        <a:p>
          <a:endParaRPr lang="en-US"/>
        </a:p>
      </dgm:t>
    </dgm:pt>
    <dgm:pt modelId="{3AD363B2-9643-4B07-80FF-72247110496C}">
      <dgm:prSet/>
      <dgm:spPr/>
      <dgm:t>
        <a:bodyPr/>
        <a:lstStyle/>
        <a:p>
          <a:r>
            <a:rPr lang="en-US" b="1"/>
            <a:t>Multithreading:</a:t>
          </a:r>
          <a:r>
            <a:rPr lang="en-US"/>
            <a:t> Boosts indexing speed.</a:t>
          </a:r>
        </a:p>
      </dgm:t>
    </dgm:pt>
    <dgm:pt modelId="{BE0BEB3E-01D0-4EDD-B490-5F8CAA618248}" type="parTrans" cxnId="{01D308AB-C9F4-44C4-AC1B-619BB5DF715D}">
      <dgm:prSet/>
      <dgm:spPr/>
      <dgm:t>
        <a:bodyPr/>
        <a:lstStyle/>
        <a:p>
          <a:endParaRPr lang="en-US"/>
        </a:p>
      </dgm:t>
    </dgm:pt>
    <dgm:pt modelId="{373F4DAA-6EE9-4615-9F2B-417A6D1FCC7F}" type="sibTrans" cxnId="{01D308AB-C9F4-44C4-AC1B-619BB5DF715D}">
      <dgm:prSet/>
      <dgm:spPr/>
      <dgm:t>
        <a:bodyPr/>
        <a:lstStyle/>
        <a:p>
          <a:endParaRPr lang="en-US"/>
        </a:p>
      </dgm:t>
    </dgm:pt>
    <dgm:pt modelId="{4584EA2D-088E-4BC1-AE18-09B61F85D4DE}">
      <dgm:prSet/>
      <dgm:spPr/>
      <dgm:t>
        <a:bodyPr/>
        <a:lstStyle/>
        <a:p>
          <a:r>
            <a:rPr lang="en-US" b="1"/>
            <a:t>Ranking and Caching:</a:t>
          </a:r>
          <a:r>
            <a:rPr lang="en-US"/>
            <a:t> Enhances query performance.</a:t>
          </a:r>
        </a:p>
      </dgm:t>
    </dgm:pt>
    <dgm:pt modelId="{FC10A8DC-D0C6-4F71-81BD-E2F2F860CBED}" type="parTrans" cxnId="{3EEDEEE1-C72E-4F9D-A77B-AF6E3E7DE66A}">
      <dgm:prSet/>
      <dgm:spPr/>
      <dgm:t>
        <a:bodyPr/>
        <a:lstStyle/>
        <a:p>
          <a:endParaRPr lang="en-US"/>
        </a:p>
      </dgm:t>
    </dgm:pt>
    <dgm:pt modelId="{A4C62878-CF6B-4BA8-A445-CED8B70F20F9}" type="sibTrans" cxnId="{3EEDEEE1-C72E-4F9D-A77B-AF6E3E7DE66A}">
      <dgm:prSet/>
      <dgm:spPr/>
      <dgm:t>
        <a:bodyPr/>
        <a:lstStyle/>
        <a:p>
          <a:endParaRPr lang="en-US"/>
        </a:p>
      </dgm:t>
    </dgm:pt>
    <dgm:pt modelId="{A928A755-5905-4D47-8D23-57393F967FCF}" type="pres">
      <dgm:prSet presAssocID="{EEB0F8DB-EF43-479F-A175-454CE948A0E2}" presName="root" presStyleCnt="0">
        <dgm:presLayoutVars>
          <dgm:dir/>
          <dgm:resizeHandles val="exact"/>
        </dgm:presLayoutVars>
      </dgm:prSet>
      <dgm:spPr/>
    </dgm:pt>
    <dgm:pt modelId="{926B73B8-62C7-4A2E-9F58-C4BCAB016C4B}" type="pres">
      <dgm:prSet presAssocID="{4283E2E7-A23F-4DE3-914E-D4F82891E67E}" presName="compNode" presStyleCnt="0"/>
      <dgm:spPr/>
    </dgm:pt>
    <dgm:pt modelId="{878885BB-8CC9-403F-BCA7-DA24E917850E}" type="pres">
      <dgm:prSet presAssocID="{4283E2E7-A23F-4DE3-914E-D4F82891E67E}" presName="bgRect" presStyleLbl="bgShp" presStyleIdx="0" presStyleCnt="4"/>
      <dgm:spPr/>
    </dgm:pt>
    <dgm:pt modelId="{346A7DEB-7229-4938-9981-0005E80FE0A4}" type="pres">
      <dgm:prSet presAssocID="{4283E2E7-A23F-4DE3-914E-D4F82891E67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a:ext>
      </dgm:extLst>
    </dgm:pt>
    <dgm:pt modelId="{B42594DE-CC57-4F70-9C40-5E55A59EBE36}" type="pres">
      <dgm:prSet presAssocID="{4283E2E7-A23F-4DE3-914E-D4F82891E67E}" presName="spaceRect" presStyleCnt="0"/>
      <dgm:spPr/>
    </dgm:pt>
    <dgm:pt modelId="{1D784C3A-5B3C-439F-97FA-1C40D1AD9EBD}" type="pres">
      <dgm:prSet presAssocID="{4283E2E7-A23F-4DE3-914E-D4F82891E67E}" presName="parTx" presStyleLbl="revTx" presStyleIdx="0" presStyleCnt="4">
        <dgm:presLayoutVars>
          <dgm:chMax val="0"/>
          <dgm:chPref val="0"/>
        </dgm:presLayoutVars>
      </dgm:prSet>
      <dgm:spPr/>
    </dgm:pt>
    <dgm:pt modelId="{81C28E71-4A3E-45E2-AA20-59CE8D61E0E3}" type="pres">
      <dgm:prSet presAssocID="{AC12EBB4-1357-48E5-AA8E-55FC441597AB}" presName="sibTrans" presStyleCnt="0"/>
      <dgm:spPr/>
    </dgm:pt>
    <dgm:pt modelId="{0662ED5D-6F4B-48D1-AA5E-A7B9A40BF0A7}" type="pres">
      <dgm:prSet presAssocID="{7C5F00C0-656E-4AC0-8556-5E772BD54FDD}" presName="compNode" presStyleCnt="0"/>
      <dgm:spPr/>
    </dgm:pt>
    <dgm:pt modelId="{095E1BD2-CFE1-45FD-8CDA-B2EE9DF6CA77}" type="pres">
      <dgm:prSet presAssocID="{7C5F00C0-656E-4AC0-8556-5E772BD54FDD}" presName="bgRect" presStyleLbl="bgShp" presStyleIdx="1" presStyleCnt="4"/>
      <dgm:spPr/>
    </dgm:pt>
    <dgm:pt modelId="{9105AC15-4727-4366-9CD9-0341F312E151}" type="pres">
      <dgm:prSet presAssocID="{7C5F00C0-656E-4AC0-8556-5E772BD54FD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lter"/>
        </a:ext>
      </dgm:extLst>
    </dgm:pt>
    <dgm:pt modelId="{8E0BC315-F2CC-4958-86E7-51CF32DFCAC6}" type="pres">
      <dgm:prSet presAssocID="{7C5F00C0-656E-4AC0-8556-5E772BD54FDD}" presName="spaceRect" presStyleCnt="0"/>
      <dgm:spPr/>
    </dgm:pt>
    <dgm:pt modelId="{F3F78A94-B163-4064-AB93-E13DEE1B8A0E}" type="pres">
      <dgm:prSet presAssocID="{7C5F00C0-656E-4AC0-8556-5E772BD54FDD}" presName="parTx" presStyleLbl="revTx" presStyleIdx="1" presStyleCnt="4">
        <dgm:presLayoutVars>
          <dgm:chMax val="0"/>
          <dgm:chPref val="0"/>
        </dgm:presLayoutVars>
      </dgm:prSet>
      <dgm:spPr/>
    </dgm:pt>
    <dgm:pt modelId="{1E43CAC9-807E-41E8-847D-C27CF84B2124}" type="pres">
      <dgm:prSet presAssocID="{94822136-DF6B-4A56-BF32-C765B118DAAF}" presName="sibTrans" presStyleCnt="0"/>
      <dgm:spPr/>
    </dgm:pt>
    <dgm:pt modelId="{D10AEBD1-4FFD-4753-B125-07F14E39B191}" type="pres">
      <dgm:prSet presAssocID="{3AD363B2-9643-4B07-80FF-72247110496C}" presName="compNode" presStyleCnt="0"/>
      <dgm:spPr/>
    </dgm:pt>
    <dgm:pt modelId="{E93535A9-7D78-439D-BF9D-456B88603D24}" type="pres">
      <dgm:prSet presAssocID="{3AD363B2-9643-4B07-80FF-72247110496C}" presName="bgRect" presStyleLbl="bgShp" presStyleIdx="2" presStyleCnt="4"/>
      <dgm:spPr/>
    </dgm:pt>
    <dgm:pt modelId="{5605713E-2B88-4C12-8672-D1B8C6A78900}" type="pres">
      <dgm:prSet presAssocID="{3AD363B2-9643-4B07-80FF-72247110496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auge"/>
        </a:ext>
      </dgm:extLst>
    </dgm:pt>
    <dgm:pt modelId="{A1282E2F-F5FA-4968-B3E9-3CBD3E6EED32}" type="pres">
      <dgm:prSet presAssocID="{3AD363B2-9643-4B07-80FF-72247110496C}" presName="spaceRect" presStyleCnt="0"/>
      <dgm:spPr/>
    </dgm:pt>
    <dgm:pt modelId="{DB41FF50-B819-403A-BB4D-24E3AF1BCF56}" type="pres">
      <dgm:prSet presAssocID="{3AD363B2-9643-4B07-80FF-72247110496C}" presName="parTx" presStyleLbl="revTx" presStyleIdx="2" presStyleCnt="4">
        <dgm:presLayoutVars>
          <dgm:chMax val="0"/>
          <dgm:chPref val="0"/>
        </dgm:presLayoutVars>
      </dgm:prSet>
      <dgm:spPr/>
    </dgm:pt>
    <dgm:pt modelId="{B08E1BD1-38B5-41C9-BFEE-78C4B95E1403}" type="pres">
      <dgm:prSet presAssocID="{373F4DAA-6EE9-4615-9F2B-417A6D1FCC7F}" presName="sibTrans" presStyleCnt="0"/>
      <dgm:spPr/>
    </dgm:pt>
    <dgm:pt modelId="{7E365DD8-50DB-4292-9DFA-28308C1F23D2}" type="pres">
      <dgm:prSet presAssocID="{4584EA2D-088E-4BC1-AE18-09B61F85D4DE}" presName="compNode" presStyleCnt="0"/>
      <dgm:spPr/>
    </dgm:pt>
    <dgm:pt modelId="{FB2319FD-B82D-4876-A345-D68962C79D11}" type="pres">
      <dgm:prSet presAssocID="{4584EA2D-088E-4BC1-AE18-09B61F85D4DE}" presName="bgRect" presStyleLbl="bgShp" presStyleIdx="3" presStyleCnt="4"/>
      <dgm:spPr/>
    </dgm:pt>
    <dgm:pt modelId="{512BE110-5881-445E-8551-E8D8709E038F}" type="pres">
      <dgm:prSet presAssocID="{4584EA2D-088E-4BC1-AE18-09B61F85D4D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esearch"/>
        </a:ext>
      </dgm:extLst>
    </dgm:pt>
    <dgm:pt modelId="{09892734-9CDB-4E5E-BAA2-C685161546DE}" type="pres">
      <dgm:prSet presAssocID="{4584EA2D-088E-4BC1-AE18-09B61F85D4DE}" presName="spaceRect" presStyleCnt="0"/>
      <dgm:spPr/>
    </dgm:pt>
    <dgm:pt modelId="{0CDFE5CA-0B1F-48B5-9D8A-B415B64442A0}" type="pres">
      <dgm:prSet presAssocID="{4584EA2D-088E-4BC1-AE18-09B61F85D4DE}" presName="parTx" presStyleLbl="revTx" presStyleIdx="3" presStyleCnt="4">
        <dgm:presLayoutVars>
          <dgm:chMax val="0"/>
          <dgm:chPref val="0"/>
        </dgm:presLayoutVars>
      </dgm:prSet>
      <dgm:spPr/>
    </dgm:pt>
  </dgm:ptLst>
  <dgm:cxnLst>
    <dgm:cxn modelId="{1A537B2D-7832-4E41-B6E4-D70333AF7877}" type="presOf" srcId="{EEB0F8DB-EF43-479F-A175-454CE948A0E2}" destId="{A928A755-5905-4D47-8D23-57393F967FCF}" srcOrd="0" destOrd="0" presId="urn:microsoft.com/office/officeart/2018/2/layout/IconVerticalSolidList"/>
    <dgm:cxn modelId="{8B3D045D-604A-406E-A49C-3818C374F3F5}" type="presOf" srcId="{7C5F00C0-656E-4AC0-8556-5E772BD54FDD}" destId="{F3F78A94-B163-4064-AB93-E13DEE1B8A0E}" srcOrd="0" destOrd="0" presId="urn:microsoft.com/office/officeart/2018/2/layout/IconVerticalSolidList"/>
    <dgm:cxn modelId="{619F1D74-ECC1-4906-AE02-82837C93B9CB}" srcId="{EEB0F8DB-EF43-479F-A175-454CE948A0E2}" destId="{4283E2E7-A23F-4DE3-914E-D4F82891E67E}" srcOrd="0" destOrd="0" parTransId="{5B71B2B3-8FBE-43F0-80AD-F6214B7FCB22}" sibTransId="{AC12EBB4-1357-48E5-AA8E-55FC441597AB}"/>
    <dgm:cxn modelId="{2FFFFE78-C71D-45DD-B27E-3D8DEE0DBB0E}" type="presOf" srcId="{4283E2E7-A23F-4DE3-914E-D4F82891E67E}" destId="{1D784C3A-5B3C-439F-97FA-1C40D1AD9EBD}" srcOrd="0" destOrd="0" presId="urn:microsoft.com/office/officeart/2018/2/layout/IconVerticalSolidList"/>
    <dgm:cxn modelId="{5895DA97-F587-4B40-B648-2698AA537238}" type="presOf" srcId="{3AD363B2-9643-4B07-80FF-72247110496C}" destId="{DB41FF50-B819-403A-BB4D-24E3AF1BCF56}" srcOrd="0" destOrd="0" presId="urn:microsoft.com/office/officeart/2018/2/layout/IconVerticalSolidList"/>
    <dgm:cxn modelId="{01D308AB-C9F4-44C4-AC1B-619BB5DF715D}" srcId="{EEB0F8DB-EF43-479F-A175-454CE948A0E2}" destId="{3AD363B2-9643-4B07-80FF-72247110496C}" srcOrd="2" destOrd="0" parTransId="{BE0BEB3E-01D0-4EDD-B490-5F8CAA618248}" sibTransId="{373F4DAA-6EE9-4615-9F2B-417A6D1FCC7F}"/>
    <dgm:cxn modelId="{20BEF3AC-D67E-405D-A535-738E692FADDA}" type="presOf" srcId="{4584EA2D-088E-4BC1-AE18-09B61F85D4DE}" destId="{0CDFE5CA-0B1F-48B5-9D8A-B415B64442A0}" srcOrd="0" destOrd="0" presId="urn:microsoft.com/office/officeart/2018/2/layout/IconVerticalSolidList"/>
    <dgm:cxn modelId="{C995B6BD-DAC4-4720-A44A-6EE3814501B7}" srcId="{EEB0F8DB-EF43-479F-A175-454CE948A0E2}" destId="{7C5F00C0-656E-4AC0-8556-5E772BD54FDD}" srcOrd="1" destOrd="0" parTransId="{C02F3223-BB57-48D9-A698-9F63F5424F21}" sibTransId="{94822136-DF6B-4A56-BF32-C765B118DAAF}"/>
    <dgm:cxn modelId="{3EEDEEE1-C72E-4F9D-A77B-AF6E3E7DE66A}" srcId="{EEB0F8DB-EF43-479F-A175-454CE948A0E2}" destId="{4584EA2D-088E-4BC1-AE18-09B61F85D4DE}" srcOrd="3" destOrd="0" parTransId="{FC10A8DC-D0C6-4F71-81BD-E2F2F860CBED}" sibTransId="{A4C62878-CF6B-4BA8-A445-CED8B70F20F9}"/>
    <dgm:cxn modelId="{74ACC782-D803-4D1E-8DC5-D9E565415618}" type="presParOf" srcId="{A928A755-5905-4D47-8D23-57393F967FCF}" destId="{926B73B8-62C7-4A2E-9F58-C4BCAB016C4B}" srcOrd="0" destOrd="0" presId="urn:microsoft.com/office/officeart/2018/2/layout/IconVerticalSolidList"/>
    <dgm:cxn modelId="{906FFA17-19F5-4492-B55A-C20CD348E89E}" type="presParOf" srcId="{926B73B8-62C7-4A2E-9F58-C4BCAB016C4B}" destId="{878885BB-8CC9-403F-BCA7-DA24E917850E}" srcOrd="0" destOrd="0" presId="urn:microsoft.com/office/officeart/2018/2/layout/IconVerticalSolidList"/>
    <dgm:cxn modelId="{16D6B665-CAA1-4C15-B136-DF0A40B1A1C8}" type="presParOf" srcId="{926B73B8-62C7-4A2E-9F58-C4BCAB016C4B}" destId="{346A7DEB-7229-4938-9981-0005E80FE0A4}" srcOrd="1" destOrd="0" presId="urn:microsoft.com/office/officeart/2018/2/layout/IconVerticalSolidList"/>
    <dgm:cxn modelId="{9C3A09BD-2199-4039-AA7C-153A79C41104}" type="presParOf" srcId="{926B73B8-62C7-4A2E-9F58-C4BCAB016C4B}" destId="{B42594DE-CC57-4F70-9C40-5E55A59EBE36}" srcOrd="2" destOrd="0" presId="urn:microsoft.com/office/officeart/2018/2/layout/IconVerticalSolidList"/>
    <dgm:cxn modelId="{E69E557F-DC93-4554-AE27-515F45EEFCD0}" type="presParOf" srcId="{926B73B8-62C7-4A2E-9F58-C4BCAB016C4B}" destId="{1D784C3A-5B3C-439F-97FA-1C40D1AD9EBD}" srcOrd="3" destOrd="0" presId="urn:microsoft.com/office/officeart/2018/2/layout/IconVerticalSolidList"/>
    <dgm:cxn modelId="{AD83C29C-9ECB-4D31-87E7-09B8D2078D7A}" type="presParOf" srcId="{A928A755-5905-4D47-8D23-57393F967FCF}" destId="{81C28E71-4A3E-45E2-AA20-59CE8D61E0E3}" srcOrd="1" destOrd="0" presId="urn:microsoft.com/office/officeart/2018/2/layout/IconVerticalSolidList"/>
    <dgm:cxn modelId="{881590E5-48F7-4FDE-A1E8-C2373416AC31}" type="presParOf" srcId="{A928A755-5905-4D47-8D23-57393F967FCF}" destId="{0662ED5D-6F4B-48D1-AA5E-A7B9A40BF0A7}" srcOrd="2" destOrd="0" presId="urn:microsoft.com/office/officeart/2018/2/layout/IconVerticalSolidList"/>
    <dgm:cxn modelId="{B7033820-694A-4830-8596-262A591349CC}" type="presParOf" srcId="{0662ED5D-6F4B-48D1-AA5E-A7B9A40BF0A7}" destId="{095E1BD2-CFE1-45FD-8CDA-B2EE9DF6CA77}" srcOrd="0" destOrd="0" presId="urn:microsoft.com/office/officeart/2018/2/layout/IconVerticalSolidList"/>
    <dgm:cxn modelId="{BF79BA75-F511-4376-9859-D59D96FA00A1}" type="presParOf" srcId="{0662ED5D-6F4B-48D1-AA5E-A7B9A40BF0A7}" destId="{9105AC15-4727-4366-9CD9-0341F312E151}" srcOrd="1" destOrd="0" presId="urn:microsoft.com/office/officeart/2018/2/layout/IconVerticalSolidList"/>
    <dgm:cxn modelId="{E70B43FF-1234-47E2-93C7-1721F46DF27D}" type="presParOf" srcId="{0662ED5D-6F4B-48D1-AA5E-A7B9A40BF0A7}" destId="{8E0BC315-F2CC-4958-86E7-51CF32DFCAC6}" srcOrd="2" destOrd="0" presId="urn:microsoft.com/office/officeart/2018/2/layout/IconVerticalSolidList"/>
    <dgm:cxn modelId="{DA90394F-D862-4FCC-BC4F-91D51F035EE2}" type="presParOf" srcId="{0662ED5D-6F4B-48D1-AA5E-A7B9A40BF0A7}" destId="{F3F78A94-B163-4064-AB93-E13DEE1B8A0E}" srcOrd="3" destOrd="0" presId="urn:microsoft.com/office/officeart/2018/2/layout/IconVerticalSolidList"/>
    <dgm:cxn modelId="{4E2AECF0-242D-4770-A2EF-C0EFE4E33907}" type="presParOf" srcId="{A928A755-5905-4D47-8D23-57393F967FCF}" destId="{1E43CAC9-807E-41E8-847D-C27CF84B2124}" srcOrd="3" destOrd="0" presId="urn:microsoft.com/office/officeart/2018/2/layout/IconVerticalSolidList"/>
    <dgm:cxn modelId="{D7EFA6F0-32EF-47FA-8A2F-2560AB90CF4E}" type="presParOf" srcId="{A928A755-5905-4D47-8D23-57393F967FCF}" destId="{D10AEBD1-4FFD-4753-B125-07F14E39B191}" srcOrd="4" destOrd="0" presId="urn:microsoft.com/office/officeart/2018/2/layout/IconVerticalSolidList"/>
    <dgm:cxn modelId="{085769BD-AD30-4F6F-A98B-D1D0E22BF81D}" type="presParOf" srcId="{D10AEBD1-4FFD-4753-B125-07F14E39B191}" destId="{E93535A9-7D78-439D-BF9D-456B88603D24}" srcOrd="0" destOrd="0" presId="urn:microsoft.com/office/officeart/2018/2/layout/IconVerticalSolidList"/>
    <dgm:cxn modelId="{1CC3D316-4754-4604-BD2B-A64F511B3BCB}" type="presParOf" srcId="{D10AEBD1-4FFD-4753-B125-07F14E39B191}" destId="{5605713E-2B88-4C12-8672-D1B8C6A78900}" srcOrd="1" destOrd="0" presId="urn:microsoft.com/office/officeart/2018/2/layout/IconVerticalSolidList"/>
    <dgm:cxn modelId="{2DCC7169-8528-4599-817A-DCE14A84421A}" type="presParOf" srcId="{D10AEBD1-4FFD-4753-B125-07F14E39B191}" destId="{A1282E2F-F5FA-4968-B3E9-3CBD3E6EED32}" srcOrd="2" destOrd="0" presId="urn:microsoft.com/office/officeart/2018/2/layout/IconVerticalSolidList"/>
    <dgm:cxn modelId="{E677D3F4-0218-4228-8284-214F8D5D2C87}" type="presParOf" srcId="{D10AEBD1-4FFD-4753-B125-07F14E39B191}" destId="{DB41FF50-B819-403A-BB4D-24E3AF1BCF56}" srcOrd="3" destOrd="0" presId="urn:microsoft.com/office/officeart/2018/2/layout/IconVerticalSolidList"/>
    <dgm:cxn modelId="{454DBBFF-3DAF-45B3-AB6A-4E1BCB26307C}" type="presParOf" srcId="{A928A755-5905-4D47-8D23-57393F967FCF}" destId="{B08E1BD1-38B5-41C9-BFEE-78C4B95E1403}" srcOrd="5" destOrd="0" presId="urn:microsoft.com/office/officeart/2018/2/layout/IconVerticalSolidList"/>
    <dgm:cxn modelId="{7D06EE1C-331C-4BB2-B09F-452AC2A56415}" type="presParOf" srcId="{A928A755-5905-4D47-8D23-57393F967FCF}" destId="{7E365DD8-50DB-4292-9DFA-28308C1F23D2}" srcOrd="6" destOrd="0" presId="urn:microsoft.com/office/officeart/2018/2/layout/IconVerticalSolidList"/>
    <dgm:cxn modelId="{460D7B44-E1B0-48B1-9949-1F363250637D}" type="presParOf" srcId="{7E365DD8-50DB-4292-9DFA-28308C1F23D2}" destId="{FB2319FD-B82D-4876-A345-D68962C79D11}" srcOrd="0" destOrd="0" presId="urn:microsoft.com/office/officeart/2018/2/layout/IconVerticalSolidList"/>
    <dgm:cxn modelId="{C24B5388-AAA1-4979-88B5-6C26A3E1F5D5}" type="presParOf" srcId="{7E365DD8-50DB-4292-9DFA-28308C1F23D2}" destId="{512BE110-5881-445E-8551-E8D8709E038F}" srcOrd="1" destOrd="0" presId="urn:microsoft.com/office/officeart/2018/2/layout/IconVerticalSolidList"/>
    <dgm:cxn modelId="{BF2B0E45-7701-4F8C-8B95-34DFCD6874C2}" type="presParOf" srcId="{7E365DD8-50DB-4292-9DFA-28308C1F23D2}" destId="{09892734-9CDB-4E5E-BAA2-C685161546DE}" srcOrd="2" destOrd="0" presId="urn:microsoft.com/office/officeart/2018/2/layout/IconVerticalSolidList"/>
    <dgm:cxn modelId="{696789DF-0067-43FF-96C6-1C0E6A8741DA}" type="presParOf" srcId="{7E365DD8-50DB-4292-9DFA-28308C1F23D2}" destId="{0CDFE5CA-0B1F-48B5-9D8A-B415B64442A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2E71C71-0E04-4031-B79F-C17C3713E90E}"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5B1A4849-1E98-427A-A035-58ADFA1812E2}">
      <dgm:prSet/>
      <dgm:spPr/>
      <dgm:t>
        <a:bodyPr/>
        <a:lstStyle/>
        <a:p>
          <a:pPr>
            <a:lnSpc>
              <a:spcPct val="100000"/>
            </a:lnSpc>
          </a:pPr>
          <a:r>
            <a:rPr lang="en-US" b="1"/>
            <a:t>Architecture:</a:t>
          </a:r>
          <a:endParaRPr lang="en-US"/>
        </a:p>
      </dgm:t>
    </dgm:pt>
    <dgm:pt modelId="{077B8821-649F-457B-9165-D273285F80E5}" type="parTrans" cxnId="{2DD92872-2994-4020-9046-EE9F625E3BCA}">
      <dgm:prSet/>
      <dgm:spPr/>
      <dgm:t>
        <a:bodyPr/>
        <a:lstStyle/>
        <a:p>
          <a:endParaRPr lang="en-US"/>
        </a:p>
      </dgm:t>
    </dgm:pt>
    <dgm:pt modelId="{0FEEF710-6D28-40CB-BF3D-2FF20EE78536}" type="sibTrans" cxnId="{2DD92872-2994-4020-9046-EE9F625E3BCA}">
      <dgm:prSet/>
      <dgm:spPr/>
      <dgm:t>
        <a:bodyPr/>
        <a:lstStyle/>
        <a:p>
          <a:endParaRPr lang="en-US"/>
        </a:p>
      </dgm:t>
    </dgm:pt>
    <dgm:pt modelId="{6F3EAC1F-10D5-4AB2-9DA5-4473470F359B}">
      <dgm:prSet/>
      <dgm:spPr/>
      <dgm:t>
        <a:bodyPr/>
        <a:lstStyle/>
        <a:p>
          <a:pPr>
            <a:lnSpc>
              <a:spcPct val="100000"/>
            </a:lnSpc>
          </a:pPr>
          <a:r>
            <a:rPr lang="en-US"/>
            <a:t>Document Manager</a:t>
          </a:r>
        </a:p>
      </dgm:t>
    </dgm:pt>
    <dgm:pt modelId="{28AD565C-F0AF-4E78-9046-937D14F14B52}" type="parTrans" cxnId="{02012C0D-5736-4B3A-BFE1-63A5A444444E}">
      <dgm:prSet/>
      <dgm:spPr/>
      <dgm:t>
        <a:bodyPr/>
        <a:lstStyle/>
        <a:p>
          <a:endParaRPr lang="en-US"/>
        </a:p>
      </dgm:t>
    </dgm:pt>
    <dgm:pt modelId="{966B14FB-C731-4CF9-AA00-984608997451}" type="sibTrans" cxnId="{02012C0D-5736-4B3A-BFE1-63A5A444444E}">
      <dgm:prSet/>
      <dgm:spPr/>
      <dgm:t>
        <a:bodyPr/>
        <a:lstStyle/>
        <a:p>
          <a:endParaRPr lang="en-US"/>
        </a:p>
      </dgm:t>
    </dgm:pt>
    <dgm:pt modelId="{9C3988C3-34EE-42C5-8B3A-245C02EAE1D9}">
      <dgm:prSet/>
      <dgm:spPr/>
      <dgm:t>
        <a:bodyPr/>
        <a:lstStyle/>
        <a:p>
          <a:pPr>
            <a:lnSpc>
              <a:spcPct val="100000"/>
            </a:lnSpc>
          </a:pPr>
          <a:r>
            <a:rPr lang="en-US"/>
            <a:t>Inverted Index</a:t>
          </a:r>
        </a:p>
      </dgm:t>
    </dgm:pt>
    <dgm:pt modelId="{8B332501-F5E6-483A-AF35-3BED3EDC82F7}" type="parTrans" cxnId="{348FB039-6C50-4AA4-8173-8EBB406D2A95}">
      <dgm:prSet/>
      <dgm:spPr/>
      <dgm:t>
        <a:bodyPr/>
        <a:lstStyle/>
        <a:p>
          <a:endParaRPr lang="en-US"/>
        </a:p>
      </dgm:t>
    </dgm:pt>
    <dgm:pt modelId="{9FB67983-A441-4467-B9C2-59306A616874}" type="sibTrans" cxnId="{348FB039-6C50-4AA4-8173-8EBB406D2A95}">
      <dgm:prSet/>
      <dgm:spPr/>
      <dgm:t>
        <a:bodyPr/>
        <a:lstStyle/>
        <a:p>
          <a:endParaRPr lang="en-US"/>
        </a:p>
      </dgm:t>
    </dgm:pt>
    <dgm:pt modelId="{E57F86EA-C5B1-43CF-B522-26839A5EC817}">
      <dgm:prSet/>
      <dgm:spPr/>
      <dgm:t>
        <a:bodyPr/>
        <a:lstStyle/>
        <a:p>
          <a:pPr>
            <a:lnSpc>
              <a:spcPct val="100000"/>
            </a:lnSpc>
          </a:pPr>
          <a:r>
            <a:rPr lang="en-US"/>
            <a:t>Priority Queue</a:t>
          </a:r>
        </a:p>
      </dgm:t>
    </dgm:pt>
    <dgm:pt modelId="{286D68DF-94C9-47BF-BD43-68FC478EBFE3}" type="parTrans" cxnId="{609FE29D-896D-4C66-BDB7-743AB0A74854}">
      <dgm:prSet/>
      <dgm:spPr/>
      <dgm:t>
        <a:bodyPr/>
        <a:lstStyle/>
        <a:p>
          <a:endParaRPr lang="en-US"/>
        </a:p>
      </dgm:t>
    </dgm:pt>
    <dgm:pt modelId="{92211A6C-65C3-4532-BA80-31E0A641E227}" type="sibTrans" cxnId="{609FE29D-896D-4C66-BDB7-743AB0A74854}">
      <dgm:prSet/>
      <dgm:spPr/>
      <dgm:t>
        <a:bodyPr/>
        <a:lstStyle/>
        <a:p>
          <a:endParaRPr lang="en-US"/>
        </a:p>
      </dgm:t>
    </dgm:pt>
    <dgm:pt modelId="{E1F2BDC8-770C-4228-89D6-5AC22CCB0458}">
      <dgm:prSet/>
      <dgm:spPr/>
      <dgm:t>
        <a:bodyPr/>
        <a:lstStyle/>
        <a:p>
          <a:pPr>
            <a:lnSpc>
              <a:spcPct val="100000"/>
            </a:lnSpc>
          </a:pPr>
          <a:r>
            <a:rPr lang="en-US" b="1"/>
            <a:t>Data Flow:</a:t>
          </a:r>
          <a:endParaRPr lang="en-US"/>
        </a:p>
      </dgm:t>
    </dgm:pt>
    <dgm:pt modelId="{62BACD74-7349-48DA-A5AF-F5AB59B931AE}" type="parTrans" cxnId="{FEF9C3EF-737C-4742-9B89-E76E8538324B}">
      <dgm:prSet/>
      <dgm:spPr/>
      <dgm:t>
        <a:bodyPr/>
        <a:lstStyle/>
        <a:p>
          <a:endParaRPr lang="en-US"/>
        </a:p>
      </dgm:t>
    </dgm:pt>
    <dgm:pt modelId="{BB13C2F6-C013-4153-A833-2EF45DBD0686}" type="sibTrans" cxnId="{FEF9C3EF-737C-4742-9B89-E76E8538324B}">
      <dgm:prSet/>
      <dgm:spPr/>
      <dgm:t>
        <a:bodyPr/>
        <a:lstStyle/>
        <a:p>
          <a:endParaRPr lang="en-US"/>
        </a:p>
      </dgm:t>
    </dgm:pt>
    <dgm:pt modelId="{DC635545-139D-4D33-892F-8AFF559697F8}">
      <dgm:prSet/>
      <dgm:spPr/>
      <dgm:t>
        <a:bodyPr/>
        <a:lstStyle/>
        <a:p>
          <a:pPr>
            <a:lnSpc>
              <a:spcPct val="100000"/>
            </a:lnSpc>
          </a:pPr>
          <a:r>
            <a:rPr lang="en-US"/>
            <a:t>Document Ingestion</a:t>
          </a:r>
        </a:p>
      </dgm:t>
    </dgm:pt>
    <dgm:pt modelId="{2A98FB07-00E7-4C85-97D1-A0884FA46AE1}" type="parTrans" cxnId="{A8092BF9-E4D4-43F9-9952-CBBAE5C1AAEF}">
      <dgm:prSet/>
      <dgm:spPr/>
      <dgm:t>
        <a:bodyPr/>
        <a:lstStyle/>
        <a:p>
          <a:endParaRPr lang="en-US"/>
        </a:p>
      </dgm:t>
    </dgm:pt>
    <dgm:pt modelId="{D5221A81-07AD-4C58-B2C9-4C1DBC48D143}" type="sibTrans" cxnId="{A8092BF9-E4D4-43F9-9952-CBBAE5C1AAEF}">
      <dgm:prSet/>
      <dgm:spPr/>
      <dgm:t>
        <a:bodyPr/>
        <a:lstStyle/>
        <a:p>
          <a:endParaRPr lang="en-US"/>
        </a:p>
      </dgm:t>
    </dgm:pt>
    <dgm:pt modelId="{97EDDEB0-EE10-4E94-8A94-1B1F5CFCD25E}">
      <dgm:prSet/>
      <dgm:spPr/>
      <dgm:t>
        <a:bodyPr/>
        <a:lstStyle/>
        <a:p>
          <a:pPr>
            <a:lnSpc>
              <a:spcPct val="100000"/>
            </a:lnSpc>
          </a:pPr>
          <a:r>
            <a:rPr lang="en-US"/>
            <a:t>Keyword Extraction</a:t>
          </a:r>
        </a:p>
      </dgm:t>
    </dgm:pt>
    <dgm:pt modelId="{B27E9D23-5201-4DBB-988F-8517FC807C5C}" type="parTrans" cxnId="{38560670-CD76-4D1A-A936-8BBFB0399E73}">
      <dgm:prSet/>
      <dgm:spPr/>
      <dgm:t>
        <a:bodyPr/>
        <a:lstStyle/>
        <a:p>
          <a:endParaRPr lang="en-US"/>
        </a:p>
      </dgm:t>
    </dgm:pt>
    <dgm:pt modelId="{70CBD1F5-A1A3-4588-9D6B-04071C9D72F9}" type="sibTrans" cxnId="{38560670-CD76-4D1A-A936-8BBFB0399E73}">
      <dgm:prSet/>
      <dgm:spPr/>
      <dgm:t>
        <a:bodyPr/>
        <a:lstStyle/>
        <a:p>
          <a:endParaRPr lang="en-US"/>
        </a:p>
      </dgm:t>
    </dgm:pt>
    <dgm:pt modelId="{A9749A8C-228E-4D57-A9C7-42A153466E4B}">
      <dgm:prSet/>
      <dgm:spPr/>
      <dgm:t>
        <a:bodyPr/>
        <a:lstStyle/>
        <a:p>
          <a:pPr>
            <a:lnSpc>
              <a:spcPct val="100000"/>
            </a:lnSpc>
          </a:pPr>
          <a:r>
            <a:rPr lang="en-US"/>
            <a:t>Index Update</a:t>
          </a:r>
        </a:p>
      </dgm:t>
    </dgm:pt>
    <dgm:pt modelId="{77D185AC-5D18-45B2-96F0-E54C093370DA}" type="parTrans" cxnId="{0C47CA7B-B191-4394-AE9C-844550578AC6}">
      <dgm:prSet/>
      <dgm:spPr/>
      <dgm:t>
        <a:bodyPr/>
        <a:lstStyle/>
        <a:p>
          <a:endParaRPr lang="en-US"/>
        </a:p>
      </dgm:t>
    </dgm:pt>
    <dgm:pt modelId="{0D42BF8E-7768-48C7-BAD5-17A1D026E49A}" type="sibTrans" cxnId="{0C47CA7B-B191-4394-AE9C-844550578AC6}">
      <dgm:prSet/>
      <dgm:spPr/>
      <dgm:t>
        <a:bodyPr/>
        <a:lstStyle/>
        <a:p>
          <a:endParaRPr lang="en-US"/>
        </a:p>
      </dgm:t>
    </dgm:pt>
    <dgm:pt modelId="{8B1235EF-14E7-4813-9AE1-D02E9A4CE55A}">
      <dgm:prSet/>
      <dgm:spPr/>
      <dgm:t>
        <a:bodyPr/>
        <a:lstStyle/>
        <a:p>
          <a:pPr>
            <a:lnSpc>
              <a:spcPct val="100000"/>
            </a:lnSpc>
          </a:pPr>
          <a:r>
            <a:rPr lang="en-US"/>
            <a:t>Queryexecution</a:t>
          </a:r>
        </a:p>
      </dgm:t>
    </dgm:pt>
    <dgm:pt modelId="{57F966BF-ADF5-47D6-AD93-5E70A1DA05B1}" type="parTrans" cxnId="{158220B4-5ACF-41C4-B9F4-BA905BA52E4D}">
      <dgm:prSet/>
      <dgm:spPr/>
      <dgm:t>
        <a:bodyPr/>
        <a:lstStyle/>
        <a:p>
          <a:endParaRPr lang="en-US"/>
        </a:p>
      </dgm:t>
    </dgm:pt>
    <dgm:pt modelId="{19AD8339-981A-4973-9BEE-A7DFCB5CF948}" type="sibTrans" cxnId="{158220B4-5ACF-41C4-B9F4-BA905BA52E4D}">
      <dgm:prSet/>
      <dgm:spPr/>
      <dgm:t>
        <a:bodyPr/>
        <a:lstStyle/>
        <a:p>
          <a:endParaRPr lang="en-US"/>
        </a:p>
      </dgm:t>
    </dgm:pt>
    <dgm:pt modelId="{902ED294-D10D-41F3-9C91-2251148B6B3E}" type="pres">
      <dgm:prSet presAssocID="{B2E71C71-0E04-4031-B79F-C17C3713E90E}" presName="root" presStyleCnt="0">
        <dgm:presLayoutVars>
          <dgm:dir/>
          <dgm:resizeHandles val="exact"/>
        </dgm:presLayoutVars>
      </dgm:prSet>
      <dgm:spPr/>
    </dgm:pt>
    <dgm:pt modelId="{7E255BFA-B9F2-4E62-BC04-0B64DE33CDF6}" type="pres">
      <dgm:prSet presAssocID="{5B1A4849-1E98-427A-A035-58ADFA1812E2}" presName="compNode" presStyleCnt="0"/>
      <dgm:spPr/>
    </dgm:pt>
    <dgm:pt modelId="{4C63BB39-4A2D-4D3D-92FB-531FF424A8C2}" type="pres">
      <dgm:prSet presAssocID="{5B1A4849-1E98-427A-A035-58ADFA1812E2}" presName="bgRect" presStyleLbl="bgShp" presStyleIdx="0" presStyleCnt="2"/>
      <dgm:spPr/>
    </dgm:pt>
    <dgm:pt modelId="{D489A069-6488-40DD-A59A-B1AB9908E631}" type="pres">
      <dgm:prSet presAssocID="{5B1A4849-1E98-427A-A035-58ADFA1812E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260A27DB-F0DB-4AF3-A0B9-920197CBF6FB}" type="pres">
      <dgm:prSet presAssocID="{5B1A4849-1E98-427A-A035-58ADFA1812E2}" presName="spaceRect" presStyleCnt="0"/>
      <dgm:spPr/>
    </dgm:pt>
    <dgm:pt modelId="{6E8F86CF-1E06-41BD-A8A8-9D8D9AB78055}" type="pres">
      <dgm:prSet presAssocID="{5B1A4849-1E98-427A-A035-58ADFA1812E2}" presName="parTx" presStyleLbl="revTx" presStyleIdx="0" presStyleCnt="4">
        <dgm:presLayoutVars>
          <dgm:chMax val="0"/>
          <dgm:chPref val="0"/>
        </dgm:presLayoutVars>
      </dgm:prSet>
      <dgm:spPr/>
    </dgm:pt>
    <dgm:pt modelId="{B0E10AF6-8A6C-4064-B0BD-ED42C9DC9963}" type="pres">
      <dgm:prSet presAssocID="{5B1A4849-1E98-427A-A035-58ADFA1812E2}" presName="desTx" presStyleLbl="revTx" presStyleIdx="1" presStyleCnt="4">
        <dgm:presLayoutVars/>
      </dgm:prSet>
      <dgm:spPr/>
    </dgm:pt>
    <dgm:pt modelId="{5DFC6E65-D008-4D69-A470-D0A821F0A026}" type="pres">
      <dgm:prSet presAssocID="{0FEEF710-6D28-40CB-BF3D-2FF20EE78536}" presName="sibTrans" presStyleCnt="0"/>
      <dgm:spPr/>
    </dgm:pt>
    <dgm:pt modelId="{C2B84A8E-E8F2-490E-A180-D21A6CF26193}" type="pres">
      <dgm:prSet presAssocID="{E1F2BDC8-770C-4228-89D6-5AC22CCB0458}" presName="compNode" presStyleCnt="0"/>
      <dgm:spPr/>
    </dgm:pt>
    <dgm:pt modelId="{F688EF27-497A-46FB-974A-4BE7C5E7A8C0}" type="pres">
      <dgm:prSet presAssocID="{E1F2BDC8-770C-4228-89D6-5AC22CCB0458}" presName="bgRect" presStyleLbl="bgShp" presStyleIdx="1" presStyleCnt="2"/>
      <dgm:spPr/>
    </dgm:pt>
    <dgm:pt modelId="{736799C6-F339-42CE-87CC-B801C169B9C3}" type="pres">
      <dgm:prSet presAssocID="{E1F2BDC8-770C-4228-89D6-5AC22CCB045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27E0D795-227B-46B3-BDF7-72ACC971EB21}" type="pres">
      <dgm:prSet presAssocID="{E1F2BDC8-770C-4228-89D6-5AC22CCB0458}" presName="spaceRect" presStyleCnt="0"/>
      <dgm:spPr/>
    </dgm:pt>
    <dgm:pt modelId="{15A34CA4-9C68-44E0-8213-C2A6EA9DA1C1}" type="pres">
      <dgm:prSet presAssocID="{E1F2BDC8-770C-4228-89D6-5AC22CCB0458}" presName="parTx" presStyleLbl="revTx" presStyleIdx="2" presStyleCnt="4">
        <dgm:presLayoutVars>
          <dgm:chMax val="0"/>
          <dgm:chPref val="0"/>
        </dgm:presLayoutVars>
      </dgm:prSet>
      <dgm:spPr/>
    </dgm:pt>
    <dgm:pt modelId="{6799B193-A325-495C-9140-64C72C30A777}" type="pres">
      <dgm:prSet presAssocID="{E1F2BDC8-770C-4228-89D6-5AC22CCB0458}" presName="desTx" presStyleLbl="revTx" presStyleIdx="3" presStyleCnt="4">
        <dgm:presLayoutVars/>
      </dgm:prSet>
      <dgm:spPr/>
    </dgm:pt>
  </dgm:ptLst>
  <dgm:cxnLst>
    <dgm:cxn modelId="{02012C0D-5736-4B3A-BFE1-63A5A444444E}" srcId="{5B1A4849-1E98-427A-A035-58ADFA1812E2}" destId="{6F3EAC1F-10D5-4AB2-9DA5-4473470F359B}" srcOrd="0" destOrd="0" parTransId="{28AD565C-F0AF-4E78-9046-937D14F14B52}" sibTransId="{966B14FB-C731-4CF9-AA00-984608997451}"/>
    <dgm:cxn modelId="{A1C1A51C-64E7-954C-92BC-D7C16901061C}" type="presOf" srcId="{97EDDEB0-EE10-4E94-8A94-1B1F5CFCD25E}" destId="{6799B193-A325-495C-9140-64C72C30A777}" srcOrd="0" destOrd="1" presId="urn:microsoft.com/office/officeart/2018/2/layout/IconVerticalSolidList"/>
    <dgm:cxn modelId="{B7074222-5CAD-8C4D-BD33-4407226DF26C}" type="presOf" srcId="{E1F2BDC8-770C-4228-89D6-5AC22CCB0458}" destId="{15A34CA4-9C68-44E0-8213-C2A6EA9DA1C1}" srcOrd="0" destOrd="0" presId="urn:microsoft.com/office/officeart/2018/2/layout/IconVerticalSolidList"/>
    <dgm:cxn modelId="{348FB039-6C50-4AA4-8173-8EBB406D2A95}" srcId="{5B1A4849-1E98-427A-A035-58ADFA1812E2}" destId="{9C3988C3-34EE-42C5-8B3A-245C02EAE1D9}" srcOrd="1" destOrd="0" parTransId="{8B332501-F5E6-483A-AF35-3BED3EDC82F7}" sibTransId="{9FB67983-A441-4467-B9C2-59306A616874}"/>
    <dgm:cxn modelId="{279B6D4A-F20C-074E-B8E9-F1C1B37C4DCC}" type="presOf" srcId="{8B1235EF-14E7-4813-9AE1-D02E9A4CE55A}" destId="{6799B193-A325-495C-9140-64C72C30A777}" srcOrd="0" destOrd="3" presId="urn:microsoft.com/office/officeart/2018/2/layout/IconVerticalSolidList"/>
    <dgm:cxn modelId="{43EDEB4F-30BB-334F-B803-19F3595B04D5}" type="presOf" srcId="{B2E71C71-0E04-4031-B79F-C17C3713E90E}" destId="{902ED294-D10D-41F3-9C91-2251148B6B3E}" srcOrd="0" destOrd="0" presId="urn:microsoft.com/office/officeart/2018/2/layout/IconVerticalSolidList"/>
    <dgm:cxn modelId="{5552AA64-F9CE-284C-96DA-04B795E1D8EC}" type="presOf" srcId="{A9749A8C-228E-4D57-A9C7-42A153466E4B}" destId="{6799B193-A325-495C-9140-64C72C30A777}" srcOrd="0" destOrd="2" presId="urn:microsoft.com/office/officeart/2018/2/layout/IconVerticalSolidList"/>
    <dgm:cxn modelId="{38560670-CD76-4D1A-A936-8BBFB0399E73}" srcId="{E1F2BDC8-770C-4228-89D6-5AC22CCB0458}" destId="{97EDDEB0-EE10-4E94-8A94-1B1F5CFCD25E}" srcOrd="1" destOrd="0" parTransId="{B27E9D23-5201-4DBB-988F-8517FC807C5C}" sibTransId="{70CBD1F5-A1A3-4588-9D6B-04071C9D72F9}"/>
    <dgm:cxn modelId="{2DD92872-2994-4020-9046-EE9F625E3BCA}" srcId="{B2E71C71-0E04-4031-B79F-C17C3713E90E}" destId="{5B1A4849-1E98-427A-A035-58ADFA1812E2}" srcOrd="0" destOrd="0" parTransId="{077B8821-649F-457B-9165-D273285F80E5}" sibTransId="{0FEEF710-6D28-40CB-BF3D-2FF20EE78536}"/>
    <dgm:cxn modelId="{C5766577-1B29-374A-AE6E-CB4C8ACFB356}" type="presOf" srcId="{9C3988C3-34EE-42C5-8B3A-245C02EAE1D9}" destId="{B0E10AF6-8A6C-4064-B0BD-ED42C9DC9963}" srcOrd="0" destOrd="1" presId="urn:microsoft.com/office/officeart/2018/2/layout/IconVerticalSolidList"/>
    <dgm:cxn modelId="{0C47CA7B-B191-4394-AE9C-844550578AC6}" srcId="{E1F2BDC8-770C-4228-89D6-5AC22CCB0458}" destId="{A9749A8C-228E-4D57-A9C7-42A153466E4B}" srcOrd="2" destOrd="0" parTransId="{77D185AC-5D18-45B2-96F0-E54C093370DA}" sibTransId="{0D42BF8E-7768-48C7-BAD5-17A1D026E49A}"/>
    <dgm:cxn modelId="{58261C82-1CD7-1C49-8E6C-95F219E55E0F}" type="presOf" srcId="{5B1A4849-1E98-427A-A035-58ADFA1812E2}" destId="{6E8F86CF-1E06-41BD-A8A8-9D8D9AB78055}" srcOrd="0" destOrd="0" presId="urn:microsoft.com/office/officeart/2018/2/layout/IconVerticalSolidList"/>
    <dgm:cxn modelId="{C68CCA8E-C16E-5641-86CB-ABA80680A297}" type="presOf" srcId="{E57F86EA-C5B1-43CF-B522-26839A5EC817}" destId="{B0E10AF6-8A6C-4064-B0BD-ED42C9DC9963}" srcOrd="0" destOrd="2" presId="urn:microsoft.com/office/officeart/2018/2/layout/IconVerticalSolidList"/>
    <dgm:cxn modelId="{52EF2191-0CC0-8B41-8723-B1F1857E2D74}" type="presOf" srcId="{DC635545-139D-4D33-892F-8AFF559697F8}" destId="{6799B193-A325-495C-9140-64C72C30A777}" srcOrd="0" destOrd="0" presId="urn:microsoft.com/office/officeart/2018/2/layout/IconVerticalSolidList"/>
    <dgm:cxn modelId="{609FE29D-896D-4C66-BDB7-743AB0A74854}" srcId="{5B1A4849-1E98-427A-A035-58ADFA1812E2}" destId="{E57F86EA-C5B1-43CF-B522-26839A5EC817}" srcOrd="2" destOrd="0" parTransId="{286D68DF-94C9-47BF-BD43-68FC478EBFE3}" sibTransId="{92211A6C-65C3-4532-BA80-31E0A641E227}"/>
    <dgm:cxn modelId="{581BE7A2-6AAD-1549-A7B1-D730FE81097C}" type="presOf" srcId="{6F3EAC1F-10D5-4AB2-9DA5-4473470F359B}" destId="{B0E10AF6-8A6C-4064-B0BD-ED42C9DC9963}" srcOrd="0" destOrd="0" presId="urn:microsoft.com/office/officeart/2018/2/layout/IconVerticalSolidList"/>
    <dgm:cxn modelId="{158220B4-5ACF-41C4-B9F4-BA905BA52E4D}" srcId="{E1F2BDC8-770C-4228-89D6-5AC22CCB0458}" destId="{8B1235EF-14E7-4813-9AE1-D02E9A4CE55A}" srcOrd="3" destOrd="0" parTransId="{57F966BF-ADF5-47D6-AD93-5E70A1DA05B1}" sibTransId="{19AD8339-981A-4973-9BEE-A7DFCB5CF948}"/>
    <dgm:cxn modelId="{FEF9C3EF-737C-4742-9B89-E76E8538324B}" srcId="{B2E71C71-0E04-4031-B79F-C17C3713E90E}" destId="{E1F2BDC8-770C-4228-89D6-5AC22CCB0458}" srcOrd="1" destOrd="0" parTransId="{62BACD74-7349-48DA-A5AF-F5AB59B931AE}" sibTransId="{BB13C2F6-C013-4153-A833-2EF45DBD0686}"/>
    <dgm:cxn modelId="{A8092BF9-E4D4-43F9-9952-CBBAE5C1AAEF}" srcId="{E1F2BDC8-770C-4228-89D6-5AC22CCB0458}" destId="{DC635545-139D-4D33-892F-8AFF559697F8}" srcOrd="0" destOrd="0" parTransId="{2A98FB07-00E7-4C85-97D1-A0884FA46AE1}" sibTransId="{D5221A81-07AD-4C58-B2C9-4C1DBC48D143}"/>
    <dgm:cxn modelId="{D1FC8F3A-0053-3542-B805-D9CBC3092DCD}" type="presParOf" srcId="{902ED294-D10D-41F3-9C91-2251148B6B3E}" destId="{7E255BFA-B9F2-4E62-BC04-0B64DE33CDF6}" srcOrd="0" destOrd="0" presId="urn:microsoft.com/office/officeart/2018/2/layout/IconVerticalSolidList"/>
    <dgm:cxn modelId="{D23EFA5D-EA6D-A046-856E-9073ACBA511D}" type="presParOf" srcId="{7E255BFA-B9F2-4E62-BC04-0B64DE33CDF6}" destId="{4C63BB39-4A2D-4D3D-92FB-531FF424A8C2}" srcOrd="0" destOrd="0" presId="urn:microsoft.com/office/officeart/2018/2/layout/IconVerticalSolidList"/>
    <dgm:cxn modelId="{7DBC00F5-DD26-2347-A065-10315F48195D}" type="presParOf" srcId="{7E255BFA-B9F2-4E62-BC04-0B64DE33CDF6}" destId="{D489A069-6488-40DD-A59A-B1AB9908E631}" srcOrd="1" destOrd="0" presId="urn:microsoft.com/office/officeart/2018/2/layout/IconVerticalSolidList"/>
    <dgm:cxn modelId="{6A5AB650-7B42-4E4D-9190-A55CE3ECF20A}" type="presParOf" srcId="{7E255BFA-B9F2-4E62-BC04-0B64DE33CDF6}" destId="{260A27DB-F0DB-4AF3-A0B9-920197CBF6FB}" srcOrd="2" destOrd="0" presId="urn:microsoft.com/office/officeart/2018/2/layout/IconVerticalSolidList"/>
    <dgm:cxn modelId="{C33C4B57-4404-0243-8500-F10243702C84}" type="presParOf" srcId="{7E255BFA-B9F2-4E62-BC04-0B64DE33CDF6}" destId="{6E8F86CF-1E06-41BD-A8A8-9D8D9AB78055}" srcOrd="3" destOrd="0" presId="urn:microsoft.com/office/officeart/2018/2/layout/IconVerticalSolidList"/>
    <dgm:cxn modelId="{6D471AF3-1D47-144C-8AD1-B947D5E13906}" type="presParOf" srcId="{7E255BFA-B9F2-4E62-BC04-0B64DE33CDF6}" destId="{B0E10AF6-8A6C-4064-B0BD-ED42C9DC9963}" srcOrd="4" destOrd="0" presId="urn:microsoft.com/office/officeart/2018/2/layout/IconVerticalSolidList"/>
    <dgm:cxn modelId="{F71B8233-3E8B-7741-827A-D7B863BE073B}" type="presParOf" srcId="{902ED294-D10D-41F3-9C91-2251148B6B3E}" destId="{5DFC6E65-D008-4D69-A470-D0A821F0A026}" srcOrd="1" destOrd="0" presId="urn:microsoft.com/office/officeart/2018/2/layout/IconVerticalSolidList"/>
    <dgm:cxn modelId="{71255BB4-0966-734A-8593-13D1877B1AE1}" type="presParOf" srcId="{902ED294-D10D-41F3-9C91-2251148B6B3E}" destId="{C2B84A8E-E8F2-490E-A180-D21A6CF26193}" srcOrd="2" destOrd="0" presId="urn:microsoft.com/office/officeart/2018/2/layout/IconVerticalSolidList"/>
    <dgm:cxn modelId="{D91C1CE4-1F77-DC4A-A643-CEE114E3B872}" type="presParOf" srcId="{C2B84A8E-E8F2-490E-A180-D21A6CF26193}" destId="{F688EF27-497A-46FB-974A-4BE7C5E7A8C0}" srcOrd="0" destOrd="0" presId="urn:microsoft.com/office/officeart/2018/2/layout/IconVerticalSolidList"/>
    <dgm:cxn modelId="{DBFDF647-5BF8-1C40-AF29-D753E4573101}" type="presParOf" srcId="{C2B84A8E-E8F2-490E-A180-D21A6CF26193}" destId="{736799C6-F339-42CE-87CC-B801C169B9C3}" srcOrd="1" destOrd="0" presId="urn:microsoft.com/office/officeart/2018/2/layout/IconVerticalSolidList"/>
    <dgm:cxn modelId="{53100971-E847-BF4F-B5B5-181FC1F3E0F5}" type="presParOf" srcId="{C2B84A8E-E8F2-490E-A180-D21A6CF26193}" destId="{27E0D795-227B-46B3-BDF7-72ACC971EB21}" srcOrd="2" destOrd="0" presId="urn:microsoft.com/office/officeart/2018/2/layout/IconVerticalSolidList"/>
    <dgm:cxn modelId="{32E6C824-9CD9-FC4A-A169-C79C4851BEA7}" type="presParOf" srcId="{C2B84A8E-E8F2-490E-A180-D21A6CF26193}" destId="{15A34CA4-9C68-44E0-8213-C2A6EA9DA1C1}" srcOrd="3" destOrd="0" presId="urn:microsoft.com/office/officeart/2018/2/layout/IconVerticalSolidList"/>
    <dgm:cxn modelId="{7C321704-CF3B-3242-8C1E-B5E2C709D8AE}" type="presParOf" srcId="{C2B84A8E-E8F2-490E-A180-D21A6CF26193}" destId="{6799B193-A325-495C-9140-64C72C30A777}"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469F48D-3011-4419-A896-5CE3177D854F}"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25329EE9-F91A-4CD5-A87C-C9CA4A0F331A}">
      <dgm:prSet/>
      <dgm:spPr/>
      <dgm:t>
        <a:bodyPr/>
        <a:lstStyle/>
        <a:p>
          <a:r>
            <a:rPr lang="en-US" b="1"/>
            <a:t>Key Classes:</a:t>
          </a:r>
          <a:endParaRPr lang="en-US"/>
        </a:p>
      </dgm:t>
    </dgm:pt>
    <dgm:pt modelId="{7EB1790F-9C20-46E3-B7A8-58426E955D6F}" type="parTrans" cxnId="{506C3E73-2567-4197-B756-B03BFBDE1805}">
      <dgm:prSet/>
      <dgm:spPr/>
      <dgm:t>
        <a:bodyPr/>
        <a:lstStyle/>
        <a:p>
          <a:endParaRPr lang="en-US"/>
        </a:p>
      </dgm:t>
    </dgm:pt>
    <dgm:pt modelId="{0EC4FF20-0161-459C-A019-A8A83A94F873}" type="sibTrans" cxnId="{506C3E73-2567-4197-B756-B03BFBDE1805}">
      <dgm:prSet/>
      <dgm:spPr/>
      <dgm:t>
        <a:bodyPr/>
        <a:lstStyle/>
        <a:p>
          <a:endParaRPr lang="en-US"/>
        </a:p>
      </dgm:t>
    </dgm:pt>
    <dgm:pt modelId="{A6AA240E-0090-4B23-B805-8263B3F7B724}">
      <dgm:prSet/>
      <dgm:spPr/>
      <dgm:t>
        <a:bodyPr/>
        <a:lstStyle/>
        <a:p>
          <a:r>
            <a:rPr lang="en-US"/>
            <a:t>Document: Manages metadata</a:t>
          </a:r>
        </a:p>
      </dgm:t>
    </dgm:pt>
    <dgm:pt modelId="{54D50C55-E6BD-4C4C-9831-03BFABCA925E}" type="parTrans" cxnId="{28DF98F9-C288-46D0-A181-11E3F373BAB6}">
      <dgm:prSet/>
      <dgm:spPr/>
      <dgm:t>
        <a:bodyPr/>
        <a:lstStyle/>
        <a:p>
          <a:endParaRPr lang="en-US"/>
        </a:p>
      </dgm:t>
    </dgm:pt>
    <dgm:pt modelId="{1830799E-547E-46F3-8E03-37E999CAEA08}" type="sibTrans" cxnId="{28DF98F9-C288-46D0-A181-11E3F373BAB6}">
      <dgm:prSet/>
      <dgm:spPr/>
      <dgm:t>
        <a:bodyPr/>
        <a:lstStyle/>
        <a:p>
          <a:endParaRPr lang="en-US"/>
        </a:p>
      </dgm:t>
    </dgm:pt>
    <dgm:pt modelId="{6491108E-161A-4D75-97C6-4DCF082C8E78}">
      <dgm:prSet/>
      <dgm:spPr/>
      <dgm:t>
        <a:bodyPr/>
        <a:lstStyle/>
        <a:p>
          <a:r>
            <a:rPr lang="en-US"/>
            <a:t>Inverted Index: Maintains Keyword mapping</a:t>
          </a:r>
        </a:p>
      </dgm:t>
    </dgm:pt>
    <dgm:pt modelId="{D9F14A49-EFAB-4873-94A6-71B9AF0123D1}" type="parTrans" cxnId="{BC7B413A-4753-4237-9CC4-7DDC81B3A9D7}">
      <dgm:prSet/>
      <dgm:spPr/>
      <dgm:t>
        <a:bodyPr/>
        <a:lstStyle/>
        <a:p>
          <a:endParaRPr lang="en-US"/>
        </a:p>
      </dgm:t>
    </dgm:pt>
    <dgm:pt modelId="{19F3C491-42BF-4027-AC2C-94BA73E9B437}" type="sibTrans" cxnId="{BC7B413A-4753-4237-9CC4-7DDC81B3A9D7}">
      <dgm:prSet/>
      <dgm:spPr/>
      <dgm:t>
        <a:bodyPr/>
        <a:lstStyle/>
        <a:p>
          <a:endParaRPr lang="en-US"/>
        </a:p>
      </dgm:t>
    </dgm:pt>
    <dgm:pt modelId="{91BB5E60-B1C8-44E1-8446-C192E6B7BD99}">
      <dgm:prSet/>
      <dgm:spPr/>
      <dgm:t>
        <a:bodyPr/>
        <a:lstStyle/>
        <a:p>
          <a:r>
            <a:rPr lang="en-US"/>
            <a:t>PriorityQueue: Implements ranking</a:t>
          </a:r>
        </a:p>
      </dgm:t>
    </dgm:pt>
    <dgm:pt modelId="{E39D1601-7834-47D0-B8A2-0064F0D19E41}" type="parTrans" cxnId="{DA7ECEAD-DC80-418E-B1DA-DB68B2AEE19B}">
      <dgm:prSet/>
      <dgm:spPr/>
      <dgm:t>
        <a:bodyPr/>
        <a:lstStyle/>
        <a:p>
          <a:endParaRPr lang="en-US"/>
        </a:p>
      </dgm:t>
    </dgm:pt>
    <dgm:pt modelId="{AFF42519-17FD-4E34-A50F-5E13E00C3BD8}" type="sibTrans" cxnId="{DA7ECEAD-DC80-418E-B1DA-DB68B2AEE19B}">
      <dgm:prSet/>
      <dgm:spPr/>
      <dgm:t>
        <a:bodyPr/>
        <a:lstStyle/>
        <a:p>
          <a:endParaRPr lang="en-US"/>
        </a:p>
      </dgm:t>
    </dgm:pt>
    <dgm:pt modelId="{D8B6ECD0-CA0B-452C-B119-7EB2E3E9583C}">
      <dgm:prSet/>
      <dgm:spPr/>
      <dgm:t>
        <a:bodyPr/>
        <a:lstStyle/>
        <a:p>
          <a:r>
            <a:rPr lang="en-US" b="1"/>
            <a:t>Multithreading for Index:</a:t>
          </a:r>
          <a:endParaRPr lang="en-US"/>
        </a:p>
      </dgm:t>
    </dgm:pt>
    <dgm:pt modelId="{28FCBD17-7E50-4E2C-83FC-149A0C204014}" type="parTrans" cxnId="{1255A7F1-055E-49B2-A119-47ACD5660E0D}">
      <dgm:prSet/>
      <dgm:spPr/>
      <dgm:t>
        <a:bodyPr/>
        <a:lstStyle/>
        <a:p>
          <a:endParaRPr lang="en-US"/>
        </a:p>
      </dgm:t>
    </dgm:pt>
    <dgm:pt modelId="{338FC0E5-A482-4356-886C-BB5134713EA4}" type="sibTrans" cxnId="{1255A7F1-055E-49B2-A119-47ACD5660E0D}">
      <dgm:prSet/>
      <dgm:spPr/>
      <dgm:t>
        <a:bodyPr/>
        <a:lstStyle/>
        <a:p>
          <a:endParaRPr lang="en-US"/>
        </a:p>
      </dgm:t>
    </dgm:pt>
    <dgm:pt modelId="{94AC7FC4-1CDF-4D07-8229-D88918EE8B9D}">
      <dgm:prSet/>
      <dgm:spPr/>
      <dgm:t>
        <a:bodyPr/>
        <a:lstStyle/>
        <a:p>
          <a:r>
            <a:rPr lang="en-US"/>
            <a:t>Speed up processing</a:t>
          </a:r>
        </a:p>
      </dgm:t>
    </dgm:pt>
    <dgm:pt modelId="{F53CE781-727D-4329-A36E-A85B18B3EF94}" type="parTrans" cxnId="{E2D4AC0B-A072-46D5-927F-978A3BC62A26}">
      <dgm:prSet/>
      <dgm:spPr/>
      <dgm:t>
        <a:bodyPr/>
        <a:lstStyle/>
        <a:p>
          <a:endParaRPr lang="en-US"/>
        </a:p>
      </dgm:t>
    </dgm:pt>
    <dgm:pt modelId="{DD010AE7-2048-4E5F-9380-7FF45C6638EC}" type="sibTrans" cxnId="{E2D4AC0B-A072-46D5-927F-978A3BC62A26}">
      <dgm:prSet/>
      <dgm:spPr/>
      <dgm:t>
        <a:bodyPr/>
        <a:lstStyle/>
        <a:p>
          <a:endParaRPr lang="en-US"/>
        </a:p>
      </dgm:t>
    </dgm:pt>
    <dgm:pt modelId="{F1A4D4B6-3D37-304D-A2FB-C0C5538EA5C5}" type="pres">
      <dgm:prSet presAssocID="{7469F48D-3011-4419-A896-5CE3177D854F}" presName="linear" presStyleCnt="0">
        <dgm:presLayoutVars>
          <dgm:animLvl val="lvl"/>
          <dgm:resizeHandles val="exact"/>
        </dgm:presLayoutVars>
      </dgm:prSet>
      <dgm:spPr/>
    </dgm:pt>
    <dgm:pt modelId="{4C062F62-52E9-7A4E-A1F7-DCB31D0C24B7}" type="pres">
      <dgm:prSet presAssocID="{25329EE9-F91A-4CD5-A87C-C9CA4A0F331A}" presName="parentText" presStyleLbl="node1" presStyleIdx="0" presStyleCnt="2">
        <dgm:presLayoutVars>
          <dgm:chMax val="0"/>
          <dgm:bulletEnabled val="1"/>
        </dgm:presLayoutVars>
      </dgm:prSet>
      <dgm:spPr/>
    </dgm:pt>
    <dgm:pt modelId="{AC1A7416-C8F1-CC42-98AF-256966BE0C0B}" type="pres">
      <dgm:prSet presAssocID="{25329EE9-F91A-4CD5-A87C-C9CA4A0F331A}" presName="childText" presStyleLbl="revTx" presStyleIdx="0" presStyleCnt="2">
        <dgm:presLayoutVars>
          <dgm:bulletEnabled val="1"/>
        </dgm:presLayoutVars>
      </dgm:prSet>
      <dgm:spPr/>
    </dgm:pt>
    <dgm:pt modelId="{0F7213CE-DB0D-3347-B84C-37EFD8562AE4}" type="pres">
      <dgm:prSet presAssocID="{D8B6ECD0-CA0B-452C-B119-7EB2E3E9583C}" presName="parentText" presStyleLbl="node1" presStyleIdx="1" presStyleCnt="2">
        <dgm:presLayoutVars>
          <dgm:chMax val="0"/>
          <dgm:bulletEnabled val="1"/>
        </dgm:presLayoutVars>
      </dgm:prSet>
      <dgm:spPr/>
    </dgm:pt>
    <dgm:pt modelId="{EF114F8B-C573-7B47-AF3A-5022845EAE3C}" type="pres">
      <dgm:prSet presAssocID="{D8B6ECD0-CA0B-452C-B119-7EB2E3E9583C}" presName="childText" presStyleLbl="revTx" presStyleIdx="1" presStyleCnt="2">
        <dgm:presLayoutVars>
          <dgm:bulletEnabled val="1"/>
        </dgm:presLayoutVars>
      </dgm:prSet>
      <dgm:spPr/>
    </dgm:pt>
  </dgm:ptLst>
  <dgm:cxnLst>
    <dgm:cxn modelId="{325BFE04-8234-5648-8FB3-2A9A36B11DFC}" type="presOf" srcId="{6491108E-161A-4D75-97C6-4DCF082C8E78}" destId="{AC1A7416-C8F1-CC42-98AF-256966BE0C0B}" srcOrd="0" destOrd="1" presId="urn:microsoft.com/office/officeart/2005/8/layout/vList2"/>
    <dgm:cxn modelId="{E8EF4E09-FC82-1645-BD72-5144E89F98A2}" type="presOf" srcId="{D8B6ECD0-CA0B-452C-B119-7EB2E3E9583C}" destId="{0F7213CE-DB0D-3347-B84C-37EFD8562AE4}" srcOrd="0" destOrd="0" presId="urn:microsoft.com/office/officeart/2005/8/layout/vList2"/>
    <dgm:cxn modelId="{E2D4AC0B-A072-46D5-927F-978A3BC62A26}" srcId="{D8B6ECD0-CA0B-452C-B119-7EB2E3E9583C}" destId="{94AC7FC4-1CDF-4D07-8229-D88918EE8B9D}" srcOrd="0" destOrd="0" parTransId="{F53CE781-727D-4329-A36E-A85B18B3EF94}" sibTransId="{DD010AE7-2048-4E5F-9380-7FF45C6638EC}"/>
    <dgm:cxn modelId="{BC7B413A-4753-4237-9CC4-7DDC81B3A9D7}" srcId="{25329EE9-F91A-4CD5-A87C-C9CA4A0F331A}" destId="{6491108E-161A-4D75-97C6-4DCF082C8E78}" srcOrd="1" destOrd="0" parTransId="{D9F14A49-EFAB-4873-94A6-71B9AF0123D1}" sibTransId="{19F3C491-42BF-4027-AC2C-94BA73E9B437}"/>
    <dgm:cxn modelId="{506C3E73-2567-4197-B756-B03BFBDE1805}" srcId="{7469F48D-3011-4419-A896-5CE3177D854F}" destId="{25329EE9-F91A-4CD5-A87C-C9CA4A0F331A}" srcOrd="0" destOrd="0" parTransId="{7EB1790F-9C20-46E3-B7A8-58426E955D6F}" sibTransId="{0EC4FF20-0161-459C-A019-A8A83A94F873}"/>
    <dgm:cxn modelId="{DA7ECEAD-DC80-418E-B1DA-DB68B2AEE19B}" srcId="{25329EE9-F91A-4CD5-A87C-C9CA4A0F331A}" destId="{91BB5E60-B1C8-44E1-8446-C192E6B7BD99}" srcOrd="2" destOrd="0" parTransId="{E39D1601-7834-47D0-B8A2-0064F0D19E41}" sibTransId="{AFF42519-17FD-4E34-A50F-5E13E00C3BD8}"/>
    <dgm:cxn modelId="{5B57F4B4-B617-A640-BA4C-860A2D4E9E6E}" type="presOf" srcId="{91BB5E60-B1C8-44E1-8446-C192E6B7BD99}" destId="{AC1A7416-C8F1-CC42-98AF-256966BE0C0B}" srcOrd="0" destOrd="2" presId="urn:microsoft.com/office/officeart/2005/8/layout/vList2"/>
    <dgm:cxn modelId="{885515C2-F321-264E-9749-648D991D082E}" type="presOf" srcId="{7469F48D-3011-4419-A896-5CE3177D854F}" destId="{F1A4D4B6-3D37-304D-A2FB-C0C5538EA5C5}" srcOrd="0" destOrd="0" presId="urn:microsoft.com/office/officeart/2005/8/layout/vList2"/>
    <dgm:cxn modelId="{4AB89CC4-7133-A449-ADF5-D398577F08B0}" type="presOf" srcId="{25329EE9-F91A-4CD5-A87C-C9CA4A0F331A}" destId="{4C062F62-52E9-7A4E-A1F7-DCB31D0C24B7}" srcOrd="0" destOrd="0" presId="urn:microsoft.com/office/officeart/2005/8/layout/vList2"/>
    <dgm:cxn modelId="{68BD82E2-19E2-FF40-BCBF-C95BC4EE24A5}" type="presOf" srcId="{A6AA240E-0090-4B23-B805-8263B3F7B724}" destId="{AC1A7416-C8F1-CC42-98AF-256966BE0C0B}" srcOrd="0" destOrd="0" presId="urn:microsoft.com/office/officeart/2005/8/layout/vList2"/>
    <dgm:cxn modelId="{33DBBFF0-BB87-2C4E-98FE-3C068FDD2E39}" type="presOf" srcId="{94AC7FC4-1CDF-4D07-8229-D88918EE8B9D}" destId="{EF114F8B-C573-7B47-AF3A-5022845EAE3C}" srcOrd="0" destOrd="0" presId="urn:microsoft.com/office/officeart/2005/8/layout/vList2"/>
    <dgm:cxn modelId="{1255A7F1-055E-49B2-A119-47ACD5660E0D}" srcId="{7469F48D-3011-4419-A896-5CE3177D854F}" destId="{D8B6ECD0-CA0B-452C-B119-7EB2E3E9583C}" srcOrd="1" destOrd="0" parTransId="{28FCBD17-7E50-4E2C-83FC-149A0C204014}" sibTransId="{338FC0E5-A482-4356-886C-BB5134713EA4}"/>
    <dgm:cxn modelId="{28DF98F9-C288-46D0-A181-11E3F373BAB6}" srcId="{25329EE9-F91A-4CD5-A87C-C9CA4A0F331A}" destId="{A6AA240E-0090-4B23-B805-8263B3F7B724}" srcOrd="0" destOrd="0" parTransId="{54D50C55-E6BD-4C4C-9831-03BFABCA925E}" sibTransId="{1830799E-547E-46F3-8E03-37E999CAEA08}"/>
    <dgm:cxn modelId="{83E44415-E349-794E-A0FC-14ECFE462F4F}" type="presParOf" srcId="{F1A4D4B6-3D37-304D-A2FB-C0C5538EA5C5}" destId="{4C062F62-52E9-7A4E-A1F7-DCB31D0C24B7}" srcOrd="0" destOrd="0" presId="urn:microsoft.com/office/officeart/2005/8/layout/vList2"/>
    <dgm:cxn modelId="{2FDB215B-C1BF-B040-9ED2-CAC870A1A55C}" type="presParOf" srcId="{F1A4D4B6-3D37-304D-A2FB-C0C5538EA5C5}" destId="{AC1A7416-C8F1-CC42-98AF-256966BE0C0B}" srcOrd="1" destOrd="0" presId="urn:microsoft.com/office/officeart/2005/8/layout/vList2"/>
    <dgm:cxn modelId="{FBA6B250-CAC8-B24B-9957-511859E533A9}" type="presParOf" srcId="{F1A4D4B6-3D37-304D-A2FB-C0C5538EA5C5}" destId="{0F7213CE-DB0D-3347-B84C-37EFD8562AE4}" srcOrd="2" destOrd="0" presId="urn:microsoft.com/office/officeart/2005/8/layout/vList2"/>
    <dgm:cxn modelId="{ED3BF8F4-0F1D-A447-BF90-3838A980B6B5}" type="presParOf" srcId="{F1A4D4B6-3D37-304D-A2FB-C0C5538EA5C5}" destId="{EF114F8B-C573-7B47-AF3A-5022845EAE3C}"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6F6D439-9CB0-4AA5-872F-B951B8D1CB6B}"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251E4CAA-3D3D-4A23-8591-93BEECF521B3}">
      <dgm:prSet/>
      <dgm:spPr/>
      <dgm:t>
        <a:bodyPr/>
        <a:lstStyle/>
        <a:p>
          <a:pPr>
            <a:lnSpc>
              <a:spcPct val="100000"/>
            </a:lnSpc>
          </a:pPr>
          <a:r>
            <a:rPr lang="en-US" b="1"/>
            <a:t>Implemented Improvements:</a:t>
          </a:r>
          <a:endParaRPr lang="en-US"/>
        </a:p>
      </dgm:t>
    </dgm:pt>
    <dgm:pt modelId="{0F5BE3D3-A112-44FF-B5C8-23DE74008BD1}" type="parTrans" cxnId="{5A6A71E6-EF7F-4526-93BA-1B5596B01ED6}">
      <dgm:prSet/>
      <dgm:spPr/>
      <dgm:t>
        <a:bodyPr/>
        <a:lstStyle/>
        <a:p>
          <a:endParaRPr lang="en-US"/>
        </a:p>
      </dgm:t>
    </dgm:pt>
    <dgm:pt modelId="{581E3A49-9E80-4042-B1B3-2FCFB42E01C0}" type="sibTrans" cxnId="{5A6A71E6-EF7F-4526-93BA-1B5596B01ED6}">
      <dgm:prSet/>
      <dgm:spPr/>
      <dgm:t>
        <a:bodyPr/>
        <a:lstStyle/>
        <a:p>
          <a:endParaRPr lang="en-US"/>
        </a:p>
      </dgm:t>
    </dgm:pt>
    <dgm:pt modelId="{8F0AF512-EE49-4660-AA21-129D661F1903}">
      <dgm:prSet/>
      <dgm:spPr/>
      <dgm:t>
        <a:bodyPr/>
        <a:lstStyle/>
        <a:p>
          <a:pPr>
            <a:lnSpc>
              <a:spcPct val="100000"/>
            </a:lnSpc>
          </a:pPr>
          <a:r>
            <a:rPr lang="en-US"/>
            <a:t>Normalization for keyword extraction.</a:t>
          </a:r>
        </a:p>
      </dgm:t>
    </dgm:pt>
    <dgm:pt modelId="{AA1E54A5-8918-4961-BB56-68B59D7BDD2B}" type="parTrans" cxnId="{4810B1CE-C3AD-4124-B0B3-BC75213CF154}">
      <dgm:prSet/>
      <dgm:spPr/>
      <dgm:t>
        <a:bodyPr/>
        <a:lstStyle/>
        <a:p>
          <a:endParaRPr lang="en-US"/>
        </a:p>
      </dgm:t>
    </dgm:pt>
    <dgm:pt modelId="{BB306268-6047-4414-9BA3-DC68ABE7EBFE}" type="sibTrans" cxnId="{4810B1CE-C3AD-4124-B0B3-BC75213CF154}">
      <dgm:prSet/>
      <dgm:spPr/>
      <dgm:t>
        <a:bodyPr/>
        <a:lstStyle/>
        <a:p>
          <a:endParaRPr lang="en-US"/>
        </a:p>
      </dgm:t>
    </dgm:pt>
    <dgm:pt modelId="{155B0CE6-AD43-4ABA-8066-BE3E474BB521}">
      <dgm:prSet/>
      <dgm:spPr/>
      <dgm:t>
        <a:bodyPr/>
        <a:lstStyle/>
        <a:p>
          <a:pPr>
            <a:lnSpc>
              <a:spcPct val="100000"/>
            </a:lnSpc>
          </a:pPr>
          <a:r>
            <a:rPr lang="en-US"/>
            <a:t>Optimized thread pool size.</a:t>
          </a:r>
        </a:p>
      </dgm:t>
    </dgm:pt>
    <dgm:pt modelId="{B7690122-6B2E-440D-ADBA-719FFBD54BFB}" type="parTrans" cxnId="{D18E16C3-24F9-4811-BD0A-6815E9884A99}">
      <dgm:prSet/>
      <dgm:spPr/>
      <dgm:t>
        <a:bodyPr/>
        <a:lstStyle/>
        <a:p>
          <a:endParaRPr lang="en-US"/>
        </a:p>
      </dgm:t>
    </dgm:pt>
    <dgm:pt modelId="{9DAAD86E-8DF5-4462-9C9F-5C5FA8015CC3}" type="sibTrans" cxnId="{D18E16C3-24F9-4811-BD0A-6815E9884A99}">
      <dgm:prSet/>
      <dgm:spPr/>
      <dgm:t>
        <a:bodyPr/>
        <a:lstStyle/>
        <a:p>
          <a:endParaRPr lang="en-US"/>
        </a:p>
      </dgm:t>
    </dgm:pt>
    <dgm:pt modelId="{BEC159AC-8012-4445-8B2F-DFBD9D55697A}">
      <dgm:prSet/>
      <dgm:spPr/>
      <dgm:t>
        <a:bodyPr/>
        <a:lstStyle/>
        <a:p>
          <a:pPr>
            <a:lnSpc>
              <a:spcPct val="100000"/>
            </a:lnSpc>
          </a:pPr>
          <a:r>
            <a:rPr lang="en-US" b="1"/>
            <a:t>Challenges Addressed:</a:t>
          </a:r>
          <a:endParaRPr lang="en-US"/>
        </a:p>
      </dgm:t>
    </dgm:pt>
    <dgm:pt modelId="{8BCBDF9B-29F3-4982-8F61-C71A37B8E42C}" type="parTrans" cxnId="{849C5185-A384-47CC-835B-4EE48697E791}">
      <dgm:prSet/>
      <dgm:spPr/>
      <dgm:t>
        <a:bodyPr/>
        <a:lstStyle/>
        <a:p>
          <a:endParaRPr lang="en-US"/>
        </a:p>
      </dgm:t>
    </dgm:pt>
    <dgm:pt modelId="{E66449E9-2D9E-4FEA-9DCD-77A07E6E5238}" type="sibTrans" cxnId="{849C5185-A384-47CC-835B-4EE48697E791}">
      <dgm:prSet/>
      <dgm:spPr/>
      <dgm:t>
        <a:bodyPr/>
        <a:lstStyle/>
        <a:p>
          <a:endParaRPr lang="en-US"/>
        </a:p>
      </dgm:t>
    </dgm:pt>
    <dgm:pt modelId="{4AFED6C6-69F4-4340-9079-147CFA1B0224}">
      <dgm:prSet/>
      <dgm:spPr/>
      <dgm:t>
        <a:bodyPr/>
        <a:lstStyle/>
        <a:p>
          <a:pPr>
            <a:lnSpc>
              <a:spcPct val="100000"/>
            </a:lnSpc>
          </a:pPr>
          <a:r>
            <a:rPr lang="en-US"/>
            <a:t>Memory overhead.</a:t>
          </a:r>
        </a:p>
      </dgm:t>
    </dgm:pt>
    <dgm:pt modelId="{DCFB3EB4-5365-40ED-A900-62D9EDCF89C2}" type="parTrans" cxnId="{D24411D7-70B5-4185-BB29-A87DE0AC458B}">
      <dgm:prSet/>
      <dgm:spPr/>
      <dgm:t>
        <a:bodyPr/>
        <a:lstStyle/>
        <a:p>
          <a:endParaRPr lang="en-US"/>
        </a:p>
      </dgm:t>
    </dgm:pt>
    <dgm:pt modelId="{0892EC7A-5DFB-464F-A20B-D93F06B5A0B6}" type="sibTrans" cxnId="{D24411D7-70B5-4185-BB29-A87DE0AC458B}">
      <dgm:prSet/>
      <dgm:spPr/>
      <dgm:t>
        <a:bodyPr/>
        <a:lstStyle/>
        <a:p>
          <a:endParaRPr lang="en-US"/>
        </a:p>
      </dgm:t>
    </dgm:pt>
    <dgm:pt modelId="{7420D7FB-7A74-4A09-9E18-8ACDAAE17966}">
      <dgm:prSet/>
      <dgm:spPr/>
      <dgm:t>
        <a:bodyPr/>
        <a:lstStyle/>
        <a:p>
          <a:pPr>
            <a:lnSpc>
              <a:spcPct val="100000"/>
            </a:lnSpc>
          </a:pPr>
          <a:r>
            <a:rPr lang="en-US"/>
            <a:t>Synchronization issues.</a:t>
          </a:r>
        </a:p>
      </dgm:t>
    </dgm:pt>
    <dgm:pt modelId="{4BF7D6E4-2B62-45CF-830C-FBC7B1A892A0}" type="parTrans" cxnId="{80E987D4-3D86-4C1E-80BD-7902CC3B3337}">
      <dgm:prSet/>
      <dgm:spPr/>
      <dgm:t>
        <a:bodyPr/>
        <a:lstStyle/>
        <a:p>
          <a:endParaRPr lang="en-US"/>
        </a:p>
      </dgm:t>
    </dgm:pt>
    <dgm:pt modelId="{DEF4C8C4-DB6E-46EC-9F62-5CC3D549D0BD}" type="sibTrans" cxnId="{80E987D4-3D86-4C1E-80BD-7902CC3B3337}">
      <dgm:prSet/>
      <dgm:spPr/>
      <dgm:t>
        <a:bodyPr/>
        <a:lstStyle/>
        <a:p>
          <a:endParaRPr lang="en-US"/>
        </a:p>
      </dgm:t>
    </dgm:pt>
    <dgm:pt modelId="{F8555FE1-4C6A-497C-9638-DD2576C5B5CB}" type="pres">
      <dgm:prSet presAssocID="{C6F6D439-9CB0-4AA5-872F-B951B8D1CB6B}" presName="root" presStyleCnt="0">
        <dgm:presLayoutVars>
          <dgm:dir/>
          <dgm:resizeHandles val="exact"/>
        </dgm:presLayoutVars>
      </dgm:prSet>
      <dgm:spPr/>
    </dgm:pt>
    <dgm:pt modelId="{9718241D-71B9-4814-8C16-C37E6E7BF1C2}" type="pres">
      <dgm:prSet presAssocID="{251E4CAA-3D3D-4A23-8591-93BEECF521B3}" presName="compNode" presStyleCnt="0"/>
      <dgm:spPr/>
    </dgm:pt>
    <dgm:pt modelId="{2E7C3637-7796-4128-8AD7-B3BE9E4AA78F}" type="pres">
      <dgm:prSet presAssocID="{251E4CAA-3D3D-4A23-8591-93BEECF521B3}" presName="bgRect" presStyleLbl="bgShp" presStyleIdx="0" presStyleCnt="2"/>
      <dgm:spPr/>
    </dgm:pt>
    <dgm:pt modelId="{058A41E7-2EB0-4A43-A44E-BE2FE7ED8685}" type="pres">
      <dgm:prSet presAssocID="{251E4CAA-3D3D-4A23-8591-93BEECF521B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lter"/>
        </a:ext>
      </dgm:extLst>
    </dgm:pt>
    <dgm:pt modelId="{B3763F85-7393-4104-8875-33EE94B24F4A}" type="pres">
      <dgm:prSet presAssocID="{251E4CAA-3D3D-4A23-8591-93BEECF521B3}" presName="spaceRect" presStyleCnt="0"/>
      <dgm:spPr/>
    </dgm:pt>
    <dgm:pt modelId="{9B3A8DB1-2B20-445D-9893-C1E03AF90BAD}" type="pres">
      <dgm:prSet presAssocID="{251E4CAA-3D3D-4A23-8591-93BEECF521B3}" presName="parTx" presStyleLbl="revTx" presStyleIdx="0" presStyleCnt="4">
        <dgm:presLayoutVars>
          <dgm:chMax val="0"/>
          <dgm:chPref val="0"/>
        </dgm:presLayoutVars>
      </dgm:prSet>
      <dgm:spPr/>
    </dgm:pt>
    <dgm:pt modelId="{016ED8DB-5C75-4D2C-9C66-71DBB87DDA1B}" type="pres">
      <dgm:prSet presAssocID="{251E4CAA-3D3D-4A23-8591-93BEECF521B3}" presName="desTx" presStyleLbl="revTx" presStyleIdx="1" presStyleCnt="4">
        <dgm:presLayoutVars/>
      </dgm:prSet>
      <dgm:spPr/>
    </dgm:pt>
    <dgm:pt modelId="{FEFD9AD4-0E21-481C-9EA6-DF021908D71A}" type="pres">
      <dgm:prSet presAssocID="{581E3A49-9E80-4042-B1B3-2FCFB42E01C0}" presName="sibTrans" presStyleCnt="0"/>
      <dgm:spPr/>
    </dgm:pt>
    <dgm:pt modelId="{8B46EF60-F845-4C80-90A1-2050863B439B}" type="pres">
      <dgm:prSet presAssocID="{BEC159AC-8012-4445-8B2F-DFBD9D55697A}" presName="compNode" presStyleCnt="0"/>
      <dgm:spPr/>
    </dgm:pt>
    <dgm:pt modelId="{B8091189-0B8E-477E-B896-5CA4673F7173}" type="pres">
      <dgm:prSet presAssocID="{BEC159AC-8012-4445-8B2F-DFBD9D55697A}" presName="bgRect" presStyleLbl="bgShp" presStyleIdx="1" presStyleCnt="2"/>
      <dgm:spPr/>
    </dgm:pt>
    <dgm:pt modelId="{FD2E1C95-61D2-4DA9-B565-883F7120EF61}" type="pres">
      <dgm:prSet presAssocID="{BEC159AC-8012-4445-8B2F-DFBD9D55697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11F82DDA-167F-490D-B2C1-A881CED9B6D1}" type="pres">
      <dgm:prSet presAssocID="{BEC159AC-8012-4445-8B2F-DFBD9D55697A}" presName="spaceRect" presStyleCnt="0"/>
      <dgm:spPr/>
    </dgm:pt>
    <dgm:pt modelId="{DD9C22D0-CE14-464A-A4AA-CA1B06E26F91}" type="pres">
      <dgm:prSet presAssocID="{BEC159AC-8012-4445-8B2F-DFBD9D55697A}" presName="parTx" presStyleLbl="revTx" presStyleIdx="2" presStyleCnt="4">
        <dgm:presLayoutVars>
          <dgm:chMax val="0"/>
          <dgm:chPref val="0"/>
        </dgm:presLayoutVars>
      </dgm:prSet>
      <dgm:spPr/>
    </dgm:pt>
    <dgm:pt modelId="{3818839F-61AE-4543-8D96-8A1F4A6F51C1}" type="pres">
      <dgm:prSet presAssocID="{BEC159AC-8012-4445-8B2F-DFBD9D55697A}" presName="desTx" presStyleLbl="revTx" presStyleIdx="3" presStyleCnt="4">
        <dgm:presLayoutVars/>
      </dgm:prSet>
      <dgm:spPr/>
    </dgm:pt>
  </dgm:ptLst>
  <dgm:cxnLst>
    <dgm:cxn modelId="{960E9303-12F6-DB4F-A7AE-0A5DE2A9C418}" type="presOf" srcId="{4AFED6C6-69F4-4340-9079-147CFA1B0224}" destId="{3818839F-61AE-4543-8D96-8A1F4A6F51C1}" srcOrd="0" destOrd="0" presId="urn:microsoft.com/office/officeart/2018/2/layout/IconVerticalSolidList"/>
    <dgm:cxn modelId="{9959EA22-FB59-6D44-BAE6-E432EC384494}" type="presOf" srcId="{C6F6D439-9CB0-4AA5-872F-B951B8D1CB6B}" destId="{F8555FE1-4C6A-497C-9638-DD2576C5B5CB}" srcOrd="0" destOrd="0" presId="urn:microsoft.com/office/officeart/2018/2/layout/IconVerticalSolidList"/>
    <dgm:cxn modelId="{B5EDF74E-F12F-294A-8557-A979918B3397}" type="presOf" srcId="{251E4CAA-3D3D-4A23-8591-93BEECF521B3}" destId="{9B3A8DB1-2B20-445D-9893-C1E03AF90BAD}" srcOrd="0" destOrd="0" presId="urn:microsoft.com/office/officeart/2018/2/layout/IconVerticalSolidList"/>
    <dgm:cxn modelId="{849C5185-A384-47CC-835B-4EE48697E791}" srcId="{C6F6D439-9CB0-4AA5-872F-B951B8D1CB6B}" destId="{BEC159AC-8012-4445-8B2F-DFBD9D55697A}" srcOrd="1" destOrd="0" parTransId="{8BCBDF9B-29F3-4982-8F61-C71A37B8E42C}" sibTransId="{E66449E9-2D9E-4FEA-9DCD-77A07E6E5238}"/>
    <dgm:cxn modelId="{F6664C86-DAA1-9B45-BD53-846DC1218585}" type="presOf" srcId="{8F0AF512-EE49-4660-AA21-129D661F1903}" destId="{016ED8DB-5C75-4D2C-9C66-71DBB87DDA1B}" srcOrd="0" destOrd="0" presId="urn:microsoft.com/office/officeart/2018/2/layout/IconVerticalSolidList"/>
    <dgm:cxn modelId="{0C50009B-A37A-974C-BAAB-E20505BF692D}" type="presOf" srcId="{BEC159AC-8012-4445-8B2F-DFBD9D55697A}" destId="{DD9C22D0-CE14-464A-A4AA-CA1B06E26F91}" srcOrd="0" destOrd="0" presId="urn:microsoft.com/office/officeart/2018/2/layout/IconVerticalSolidList"/>
    <dgm:cxn modelId="{F9D5719F-ABA3-CE41-98D7-515CE76A6056}" type="presOf" srcId="{155B0CE6-AD43-4ABA-8066-BE3E474BB521}" destId="{016ED8DB-5C75-4D2C-9C66-71DBB87DDA1B}" srcOrd="0" destOrd="1" presId="urn:microsoft.com/office/officeart/2018/2/layout/IconVerticalSolidList"/>
    <dgm:cxn modelId="{D18E16C3-24F9-4811-BD0A-6815E9884A99}" srcId="{251E4CAA-3D3D-4A23-8591-93BEECF521B3}" destId="{155B0CE6-AD43-4ABA-8066-BE3E474BB521}" srcOrd="1" destOrd="0" parTransId="{B7690122-6B2E-440D-ADBA-719FFBD54BFB}" sibTransId="{9DAAD86E-8DF5-4462-9C9F-5C5FA8015CC3}"/>
    <dgm:cxn modelId="{CB301FC5-321D-4A41-8D10-389DE0ED9CDF}" type="presOf" srcId="{7420D7FB-7A74-4A09-9E18-8ACDAAE17966}" destId="{3818839F-61AE-4543-8D96-8A1F4A6F51C1}" srcOrd="0" destOrd="1" presId="urn:microsoft.com/office/officeart/2018/2/layout/IconVerticalSolidList"/>
    <dgm:cxn modelId="{4810B1CE-C3AD-4124-B0B3-BC75213CF154}" srcId="{251E4CAA-3D3D-4A23-8591-93BEECF521B3}" destId="{8F0AF512-EE49-4660-AA21-129D661F1903}" srcOrd="0" destOrd="0" parTransId="{AA1E54A5-8918-4961-BB56-68B59D7BDD2B}" sibTransId="{BB306268-6047-4414-9BA3-DC68ABE7EBFE}"/>
    <dgm:cxn modelId="{80E987D4-3D86-4C1E-80BD-7902CC3B3337}" srcId="{BEC159AC-8012-4445-8B2F-DFBD9D55697A}" destId="{7420D7FB-7A74-4A09-9E18-8ACDAAE17966}" srcOrd="1" destOrd="0" parTransId="{4BF7D6E4-2B62-45CF-830C-FBC7B1A892A0}" sibTransId="{DEF4C8C4-DB6E-46EC-9F62-5CC3D549D0BD}"/>
    <dgm:cxn modelId="{D24411D7-70B5-4185-BB29-A87DE0AC458B}" srcId="{BEC159AC-8012-4445-8B2F-DFBD9D55697A}" destId="{4AFED6C6-69F4-4340-9079-147CFA1B0224}" srcOrd="0" destOrd="0" parTransId="{DCFB3EB4-5365-40ED-A900-62D9EDCF89C2}" sibTransId="{0892EC7A-5DFB-464F-A20B-D93F06B5A0B6}"/>
    <dgm:cxn modelId="{5A6A71E6-EF7F-4526-93BA-1B5596B01ED6}" srcId="{C6F6D439-9CB0-4AA5-872F-B951B8D1CB6B}" destId="{251E4CAA-3D3D-4A23-8591-93BEECF521B3}" srcOrd="0" destOrd="0" parTransId="{0F5BE3D3-A112-44FF-B5C8-23DE74008BD1}" sibTransId="{581E3A49-9E80-4042-B1B3-2FCFB42E01C0}"/>
    <dgm:cxn modelId="{B5319626-4F58-EE45-8FC9-1CFABD70F492}" type="presParOf" srcId="{F8555FE1-4C6A-497C-9638-DD2576C5B5CB}" destId="{9718241D-71B9-4814-8C16-C37E6E7BF1C2}" srcOrd="0" destOrd="0" presId="urn:microsoft.com/office/officeart/2018/2/layout/IconVerticalSolidList"/>
    <dgm:cxn modelId="{21132D19-7FAD-3344-ADC7-9C255098C09B}" type="presParOf" srcId="{9718241D-71B9-4814-8C16-C37E6E7BF1C2}" destId="{2E7C3637-7796-4128-8AD7-B3BE9E4AA78F}" srcOrd="0" destOrd="0" presId="urn:microsoft.com/office/officeart/2018/2/layout/IconVerticalSolidList"/>
    <dgm:cxn modelId="{4B94AC04-FFF2-7844-9CE3-3A78D2E1F5B4}" type="presParOf" srcId="{9718241D-71B9-4814-8C16-C37E6E7BF1C2}" destId="{058A41E7-2EB0-4A43-A44E-BE2FE7ED8685}" srcOrd="1" destOrd="0" presId="urn:microsoft.com/office/officeart/2018/2/layout/IconVerticalSolidList"/>
    <dgm:cxn modelId="{58511D01-612D-614F-83DE-FC6DC26C8EFB}" type="presParOf" srcId="{9718241D-71B9-4814-8C16-C37E6E7BF1C2}" destId="{B3763F85-7393-4104-8875-33EE94B24F4A}" srcOrd="2" destOrd="0" presId="urn:microsoft.com/office/officeart/2018/2/layout/IconVerticalSolidList"/>
    <dgm:cxn modelId="{02D20CD5-7ABD-BD4F-8A53-AEA817D57F51}" type="presParOf" srcId="{9718241D-71B9-4814-8C16-C37E6E7BF1C2}" destId="{9B3A8DB1-2B20-445D-9893-C1E03AF90BAD}" srcOrd="3" destOrd="0" presId="urn:microsoft.com/office/officeart/2018/2/layout/IconVerticalSolidList"/>
    <dgm:cxn modelId="{90B39A70-DE68-A24E-BFBB-364CAA886767}" type="presParOf" srcId="{9718241D-71B9-4814-8C16-C37E6E7BF1C2}" destId="{016ED8DB-5C75-4D2C-9C66-71DBB87DDA1B}" srcOrd="4" destOrd="0" presId="urn:microsoft.com/office/officeart/2018/2/layout/IconVerticalSolidList"/>
    <dgm:cxn modelId="{A09AB6F9-5F88-9140-82B1-BF96D23943A3}" type="presParOf" srcId="{F8555FE1-4C6A-497C-9638-DD2576C5B5CB}" destId="{FEFD9AD4-0E21-481C-9EA6-DF021908D71A}" srcOrd="1" destOrd="0" presId="urn:microsoft.com/office/officeart/2018/2/layout/IconVerticalSolidList"/>
    <dgm:cxn modelId="{641EF033-BFF7-CF48-9604-5EDF5ED43B15}" type="presParOf" srcId="{F8555FE1-4C6A-497C-9638-DD2576C5B5CB}" destId="{8B46EF60-F845-4C80-90A1-2050863B439B}" srcOrd="2" destOrd="0" presId="urn:microsoft.com/office/officeart/2018/2/layout/IconVerticalSolidList"/>
    <dgm:cxn modelId="{8EB7AE6A-962D-8D4C-8090-42560C12C435}" type="presParOf" srcId="{8B46EF60-F845-4C80-90A1-2050863B439B}" destId="{B8091189-0B8E-477E-B896-5CA4673F7173}" srcOrd="0" destOrd="0" presId="urn:microsoft.com/office/officeart/2018/2/layout/IconVerticalSolidList"/>
    <dgm:cxn modelId="{B2374A68-597A-864C-8348-AFC95F2BD384}" type="presParOf" srcId="{8B46EF60-F845-4C80-90A1-2050863B439B}" destId="{FD2E1C95-61D2-4DA9-B565-883F7120EF61}" srcOrd="1" destOrd="0" presId="urn:microsoft.com/office/officeart/2018/2/layout/IconVerticalSolidList"/>
    <dgm:cxn modelId="{01FAB228-12D5-5C4E-8B92-38854F8EA33B}" type="presParOf" srcId="{8B46EF60-F845-4C80-90A1-2050863B439B}" destId="{11F82DDA-167F-490D-B2C1-A881CED9B6D1}" srcOrd="2" destOrd="0" presId="urn:microsoft.com/office/officeart/2018/2/layout/IconVerticalSolidList"/>
    <dgm:cxn modelId="{268FBC98-3F3E-FC48-8DD2-89C7513AAD4A}" type="presParOf" srcId="{8B46EF60-F845-4C80-90A1-2050863B439B}" destId="{DD9C22D0-CE14-464A-A4AA-CA1B06E26F91}" srcOrd="3" destOrd="0" presId="urn:microsoft.com/office/officeart/2018/2/layout/IconVerticalSolidList"/>
    <dgm:cxn modelId="{5C01F1BA-7A39-8949-9692-FC8D0D5A25F2}" type="presParOf" srcId="{8B46EF60-F845-4C80-90A1-2050863B439B}" destId="{3818839F-61AE-4543-8D96-8A1F4A6F51C1}"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74FBBEC-3F7E-41DC-9F2E-620805BD3A5C}"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F8505727-3455-432F-B339-EBA2EE5CEF45}">
      <dgm:prSet/>
      <dgm:spPr/>
      <dgm:t>
        <a:bodyPr/>
        <a:lstStyle/>
        <a:p>
          <a:pPr>
            <a:defRPr cap="all"/>
          </a:pPr>
          <a:r>
            <a:rPr lang="en-US" b="1"/>
            <a:t>Data Overhead:</a:t>
          </a:r>
          <a:r>
            <a:rPr lang="en-US"/>
            <a:t> Managing large indexes in memory.</a:t>
          </a:r>
        </a:p>
      </dgm:t>
    </dgm:pt>
    <dgm:pt modelId="{46436545-1E61-423F-BE5E-3C8F4DBF74F8}" type="parTrans" cxnId="{C1DC04D3-98CD-422F-9E1A-5040C624D31E}">
      <dgm:prSet/>
      <dgm:spPr/>
      <dgm:t>
        <a:bodyPr/>
        <a:lstStyle/>
        <a:p>
          <a:endParaRPr lang="en-US"/>
        </a:p>
      </dgm:t>
    </dgm:pt>
    <dgm:pt modelId="{62034B29-8FAA-4F3B-A19C-F9782CED7D08}" type="sibTrans" cxnId="{C1DC04D3-98CD-422F-9E1A-5040C624D31E}">
      <dgm:prSet/>
      <dgm:spPr/>
      <dgm:t>
        <a:bodyPr/>
        <a:lstStyle/>
        <a:p>
          <a:endParaRPr lang="en-US"/>
        </a:p>
      </dgm:t>
    </dgm:pt>
    <dgm:pt modelId="{374EBD2C-E8E5-47AD-97FE-8BC59778DDC2}">
      <dgm:prSet/>
      <dgm:spPr/>
      <dgm:t>
        <a:bodyPr/>
        <a:lstStyle/>
        <a:p>
          <a:pPr>
            <a:defRPr cap="all"/>
          </a:pPr>
          <a:r>
            <a:rPr lang="en-US" b="1" dirty="0"/>
            <a:t>Ranking Accuracy: </a:t>
          </a:r>
          <a:r>
            <a:rPr lang="en-US" b="0" dirty="0"/>
            <a:t>relevance of documents can be tricky</a:t>
          </a:r>
          <a:r>
            <a:rPr lang="en-US" dirty="0"/>
            <a:t>.</a:t>
          </a:r>
        </a:p>
      </dgm:t>
    </dgm:pt>
    <dgm:pt modelId="{E340EAEB-B03F-4C2E-B128-019D68C7A6BC}" type="parTrans" cxnId="{2B570C06-D6E8-4D80-9DC7-209851D243B7}">
      <dgm:prSet/>
      <dgm:spPr/>
      <dgm:t>
        <a:bodyPr/>
        <a:lstStyle/>
        <a:p>
          <a:endParaRPr lang="en-US"/>
        </a:p>
      </dgm:t>
    </dgm:pt>
    <dgm:pt modelId="{BCE766EB-91E4-4BE7-94A4-7C853AE70428}" type="sibTrans" cxnId="{2B570C06-D6E8-4D80-9DC7-209851D243B7}">
      <dgm:prSet/>
      <dgm:spPr/>
      <dgm:t>
        <a:bodyPr/>
        <a:lstStyle/>
        <a:p>
          <a:endParaRPr lang="en-US"/>
        </a:p>
      </dgm:t>
    </dgm:pt>
    <dgm:pt modelId="{FA4D6C8F-DE33-4C71-BBD9-F0459AFFA95C}">
      <dgm:prSet/>
      <dgm:spPr/>
      <dgm:t>
        <a:bodyPr/>
        <a:lstStyle/>
        <a:p>
          <a:pPr>
            <a:defRPr cap="all"/>
          </a:pPr>
          <a:r>
            <a:rPr lang="en-US" b="1" dirty="0"/>
            <a:t>Scalability: </a:t>
          </a:r>
          <a:r>
            <a:rPr lang="en-US" b="0" dirty="0"/>
            <a:t>Time and space complexities may hamper increasing the dataset.</a:t>
          </a:r>
        </a:p>
      </dgm:t>
    </dgm:pt>
    <dgm:pt modelId="{060811DA-3E18-4F2E-986E-9033844BC1F5}" type="parTrans" cxnId="{611F6DB9-F170-49B0-8935-D0F90FEC1528}">
      <dgm:prSet/>
      <dgm:spPr/>
      <dgm:t>
        <a:bodyPr/>
        <a:lstStyle/>
        <a:p>
          <a:endParaRPr lang="en-US"/>
        </a:p>
      </dgm:t>
    </dgm:pt>
    <dgm:pt modelId="{7BD5E143-AB6E-4FA7-BC60-FAB2C6FAD773}" type="sibTrans" cxnId="{611F6DB9-F170-49B0-8935-D0F90FEC1528}">
      <dgm:prSet/>
      <dgm:spPr/>
      <dgm:t>
        <a:bodyPr/>
        <a:lstStyle/>
        <a:p>
          <a:endParaRPr lang="en-US"/>
        </a:p>
      </dgm:t>
    </dgm:pt>
    <dgm:pt modelId="{1878DF86-CB95-48EC-9696-F0B9419DE002}" type="pres">
      <dgm:prSet presAssocID="{074FBBEC-3F7E-41DC-9F2E-620805BD3A5C}" presName="root" presStyleCnt="0">
        <dgm:presLayoutVars>
          <dgm:dir/>
          <dgm:resizeHandles val="exact"/>
        </dgm:presLayoutVars>
      </dgm:prSet>
      <dgm:spPr/>
    </dgm:pt>
    <dgm:pt modelId="{E8E54316-5A1C-4078-AD2B-BED303ED8298}" type="pres">
      <dgm:prSet presAssocID="{F8505727-3455-432F-B339-EBA2EE5CEF45}" presName="compNode" presStyleCnt="0"/>
      <dgm:spPr/>
    </dgm:pt>
    <dgm:pt modelId="{7C41529A-491F-477C-9716-7E14CE4F22C3}" type="pres">
      <dgm:prSet presAssocID="{F8505727-3455-432F-B339-EBA2EE5CEF45}" presName="iconBgRect" presStyleLbl="bgShp" presStyleIdx="0" presStyleCnt="3"/>
      <dgm:spPr/>
    </dgm:pt>
    <dgm:pt modelId="{3D60279E-E6E0-44AA-9E29-CB9DDB6CB7BA}" type="pres">
      <dgm:prSet presAssocID="{F8505727-3455-432F-B339-EBA2EE5CEF4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C"/>
        </a:ext>
      </dgm:extLst>
    </dgm:pt>
    <dgm:pt modelId="{D937A947-5536-40FB-A9CE-FAA5BFAFFDFD}" type="pres">
      <dgm:prSet presAssocID="{F8505727-3455-432F-B339-EBA2EE5CEF45}" presName="spaceRect" presStyleCnt="0"/>
      <dgm:spPr/>
    </dgm:pt>
    <dgm:pt modelId="{7D97DEF2-88E7-4FA9-8044-18CF95723483}" type="pres">
      <dgm:prSet presAssocID="{F8505727-3455-432F-B339-EBA2EE5CEF45}" presName="textRect" presStyleLbl="revTx" presStyleIdx="0" presStyleCnt="3">
        <dgm:presLayoutVars>
          <dgm:chMax val="1"/>
          <dgm:chPref val="1"/>
        </dgm:presLayoutVars>
      </dgm:prSet>
      <dgm:spPr/>
    </dgm:pt>
    <dgm:pt modelId="{0EEB70E6-0C09-4157-A997-5313D3EC14FE}" type="pres">
      <dgm:prSet presAssocID="{62034B29-8FAA-4F3B-A19C-F9782CED7D08}" presName="sibTrans" presStyleCnt="0"/>
      <dgm:spPr/>
    </dgm:pt>
    <dgm:pt modelId="{9EC60829-BC32-478D-8F97-5491F05B45A6}" type="pres">
      <dgm:prSet presAssocID="{374EBD2C-E8E5-47AD-97FE-8BC59778DDC2}" presName="compNode" presStyleCnt="0"/>
      <dgm:spPr/>
    </dgm:pt>
    <dgm:pt modelId="{42712D20-235A-4423-82C2-A68C5E73BB15}" type="pres">
      <dgm:prSet presAssocID="{374EBD2C-E8E5-47AD-97FE-8BC59778DDC2}" presName="iconBgRect" presStyleLbl="bgShp" presStyleIdx="1" presStyleCnt="3"/>
      <dgm:spPr/>
    </dgm:pt>
    <dgm:pt modelId="{28D4785A-4BE7-4C82-AC6E-3E798220BB9F}" type="pres">
      <dgm:prSet presAssocID="{374EBD2C-E8E5-47AD-97FE-8BC59778DDC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ync"/>
        </a:ext>
      </dgm:extLst>
    </dgm:pt>
    <dgm:pt modelId="{87FC8349-4B88-4371-814C-B652B90DC611}" type="pres">
      <dgm:prSet presAssocID="{374EBD2C-E8E5-47AD-97FE-8BC59778DDC2}" presName="spaceRect" presStyleCnt="0"/>
      <dgm:spPr/>
    </dgm:pt>
    <dgm:pt modelId="{DBB16A3E-606A-41B7-A0E8-9F477B313EAD}" type="pres">
      <dgm:prSet presAssocID="{374EBD2C-E8E5-47AD-97FE-8BC59778DDC2}" presName="textRect" presStyleLbl="revTx" presStyleIdx="1" presStyleCnt="3" custScaleX="101433">
        <dgm:presLayoutVars>
          <dgm:chMax val="1"/>
          <dgm:chPref val="1"/>
        </dgm:presLayoutVars>
      </dgm:prSet>
      <dgm:spPr/>
    </dgm:pt>
    <dgm:pt modelId="{0D326CF2-F650-4448-B39C-0618B03DB000}" type="pres">
      <dgm:prSet presAssocID="{BCE766EB-91E4-4BE7-94A4-7C853AE70428}" presName="sibTrans" presStyleCnt="0"/>
      <dgm:spPr/>
    </dgm:pt>
    <dgm:pt modelId="{57EA0F4F-B85A-4A9D-A8A1-9BF4D20E4617}" type="pres">
      <dgm:prSet presAssocID="{FA4D6C8F-DE33-4C71-BBD9-F0459AFFA95C}" presName="compNode" presStyleCnt="0"/>
      <dgm:spPr/>
    </dgm:pt>
    <dgm:pt modelId="{BD7B763B-0EF5-4782-A839-D1B361A825C9}" type="pres">
      <dgm:prSet presAssocID="{FA4D6C8F-DE33-4C71-BBD9-F0459AFFA95C}" presName="iconBgRect" presStyleLbl="bgShp" presStyleIdx="2" presStyleCnt="3"/>
      <dgm:spPr/>
    </dgm:pt>
    <dgm:pt modelId="{D7EE0D68-EFEA-4DF2-B07C-70851E0DB1C1}" type="pres">
      <dgm:prSet presAssocID="{FA4D6C8F-DE33-4C71-BBD9-F0459AFFA95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ctionary Remove"/>
        </a:ext>
      </dgm:extLst>
    </dgm:pt>
    <dgm:pt modelId="{21F3D138-E94B-4AC8-98A4-0733FAA6848C}" type="pres">
      <dgm:prSet presAssocID="{FA4D6C8F-DE33-4C71-BBD9-F0459AFFA95C}" presName="spaceRect" presStyleCnt="0"/>
      <dgm:spPr/>
    </dgm:pt>
    <dgm:pt modelId="{A0A43B22-C9ED-46C4-B38A-997DBDA3022B}" type="pres">
      <dgm:prSet presAssocID="{FA4D6C8F-DE33-4C71-BBD9-F0459AFFA95C}" presName="textRect" presStyleLbl="revTx" presStyleIdx="2" presStyleCnt="3">
        <dgm:presLayoutVars>
          <dgm:chMax val="1"/>
          <dgm:chPref val="1"/>
        </dgm:presLayoutVars>
      </dgm:prSet>
      <dgm:spPr/>
    </dgm:pt>
  </dgm:ptLst>
  <dgm:cxnLst>
    <dgm:cxn modelId="{14206804-B777-4619-9FF3-DDEA49C8707F}" type="presOf" srcId="{F8505727-3455-432F-B339-EBA2EE5CEF45}" destId="{7D97DEF2-88E7-4FA9-8044-18CF95723483}" srcOrd="0" destOrd="0" presId="urn:microsoft.com/office/officeart/2018/5/layout/IconCircleLabelList"/>
    <dgm:cxn modelId="{2B570C06-D6E8-4D80-9DC7-209851D243B7}" srcId="{074FBBEC-3F7E-41DC-9F2E-620805BD3A5C}" destId="{374EBD2C-E8E5-47AD-97FE-8BC59778DDC2}" srcOrd="1" destOrd="0" parTransId="{E340EAEB-B03F-4C2E-B128-019D68C7A6BC}" sibTransId="{BCE766EB-91E4-4BE7-94A4-7C853AE70428}"/>
    <dgm:cxn modelId="{DB5D5143-266D-42ED-B8B2-1CCEB88B6D3F}" type="presOf" srcId="{074FBBEC-3F7E-41DC-9F2E-620805BD3A5C}" destId="{1878DF86-CB95-48EC-9696-F0B9419DE002}" srcOrd="0" destOrd="0" presId="urn:microsoft.com/office/officeart/2018/5/layout/IconCircleLabelList"/>
    <dgm:cxn modelId="{DDB32E57-C198-4F01-83DA-B1199194FA21}" type="presOf" srcId="{FA4D6C8F-DE33-4C71-BBD9-F0459AFFA95C}" destId="{A0A43B22-C9ED-46C4-B38A-997DBDA3022B}" srcOrd="0" destOrd="0" presId="urn:microsoft.com/office/officeart/2018/5/layout/IconCircleLabelList"/>
    <dgm:cxn modelId="{16ADBD98-73FF-4FAF-8868-FCF917E933DB}" type="presOf" srcId="{374EBD2C-E8E5-47AD-97FE-8BC59778DDC2}" destId="{DBB16A3E-606A-41B7-A0E8-9F477B313EAD}" srcOrd="0" destOrd="0" presId="urn:microsoft.com/office/officeart/2018/5/layout/IconCircleLabelList"/>
    <dgm:cxn modelId="{611F6DB9-F170-49B0-8935-D0F90FEC1528}" srcId="{074FBBEC-3F7E-41DC-9F2E-620805BD3A5C}" destId="{FA4D6C8F-DE33-4C71-BBD9-F0459AFFA95C}" srcOrd="2" destOrd="0" parTransId="{060811DA-3E18-4F2E-986E-9033844BC1F5}" sibTransId="{7BD5E143-AB6E-4FA7-BC60-FAB2C6FAD773}"/>
    <dgm:cxn modelId="{C1DC04D3-98CD-422F-9E1A-5040C624D31E}" srcId="{074FBBEC-3F7E-41DC-9F2E-620805BD3A5C}" destId="{F8505727-3455-432F-B339-EBA2EE5CEF45}" srcOrd="0" destOrd="0" parTransId="{46436545-1E61-423F-BE5E-3C8F4DBF74F8}" sibTransId="{62034B29-8FAA-4F3B-A19C-F9782CED7D08}"/>
    <dgm:cxn modelId="{D2059A6D-325A-4866-99B5-5033573B9C7B}" type="presParOf" srcId="{1878DF86-CB95-48EC-9696-F0B9419DE002}" destId="{E8E54316-5A1C-4078-AD2B-BED303ED8298}" srcOrd="0" destOrd="0" presId="urn:microsoft.com/office/officeart/2018/5/layout/IconCircleLabelList"/>
    <dgm:cxn modelId="{7C7CD12E-CE44-4C5B-A874-FCA655D0F87F}" type="presParOf" srcId="{E8E54316-5A1C-4078-AD2B-BED303ED8298}" destId="{7C41529A-491F-477C-9716-7E14CE4F22C3}" srcOrd="0" destOrd="0" presId="urn:microsoft.com/office/officeart/2018/5/layout/IconCircleLabelList"/>
    <dgm:cxn modelId="{114F49CF-B52E-40CA-B2EA-93B53DE2A114}" type="presParOf" srcId="{E8E54316-5A1C-4078-AD2B-BED303ED8298}" destId="{3D60279E-E6E0-44AA-9E29-CB9DDB6CB7BA}" srcOrd="1" destOrd="0" presId="urn:microsoft.com/office/officeart/2018/5/layout/IconCircleLabelList"/>
    <dgm:cxn modelId="{E22AFA32-FAA3-420D-81B5-49DE889591C8}" type="presParOf" srcId="{E8E54316-5A1C-4078-AD2B-BED303ED8298}" destId="{D937A947-5536-40FB-A9CE-FAA5BFAFFDFD}" srcOrd="2" destOrd="0" presId="urn:microsoft.com/office/officeart/2018/5/layout/IconCircleLabelList"/>
    <dgm:cxn modelId="{B336063F-E74D-451B-895E-0C9250760634}" type="presParOf" srcId="{E8E54316-5A1C-4078-AD2B-BED303ED8298}" destId="{7D97DEF2-88E7-4FA9-8044-18CF95723483}" srcOrd="3" destOrd="0" presId="urn:microsoft.com/office/officeart/2018/5/layout/IconCircleLabelList"/>
    <dgm:cxn modelId="{1DCEC3E3-89F5-47FF-B2CD-6FBEC2E71232}" type="presParOf" srcId="{1878DF86-CB95-48EC-9696-F0B9419DE002}" destId="{0EEB70E6-0C09-4157-A997-5313D3EC14FE}" srcOrd="1" destOrd="0" presId="urn:microsoft.com/office/officeart/2018/5/layout/IconCircleLabelList"/>
    <dgm:cxn modelId="{DE3B7153-BAB2-48D9-8CB5-B8A50336B21D}" type="presParOf" srcId="{1878DF86-CB95-48EC-9696-F0B9419DE002}" destId="{9EC60829-BC32-478D-8F97-5491F05B45A6}" srcOrd="2" destOrd="0" presId="urn:microsoft.com/office/officeart/2018/5/layout/IconCircleLabelList"/>
    <dgm:cxn modelId="{F5A1EC26-542C-4989-ADCB-E15C199D9421}" type="presParOf" srcId="{9EC60829-BC32-478D-8F97-5491F05B45A6}" destId="{42712D20-235A-4423-82C2-A68C5E73BB15}" srcOrd="0" destOrd="0" presId="urn:microsoft.com/office/officeart/2018/5/layout/IconCircleLabelList"/>
    <dgm:cxn modelId="{3048CBC0-DD75-499E-8BD8-1B1EE3B00CF9}" type="presParOf" srcId="{9EC60829-BC32-478D-8F97-5491F05B45A6}" destId="{28D4785A-4BE7-4C82-AC6E-3E798220BB9F}" srcOrd="1" destOrd="0" presId="urn:microsoft.com/office/officeart/2018/5/layout/IconCircleLabelList"/>
    <dgm:cxn modelId="{52CE8B6A-B4E3-4B85-A0CB-89FF24FCC820}" type="presParOf" srcId="{9EC60829-BC32-478D-8F97-5491F05B45A6}" destId="{87FC8349-4B88-4371-814C-B652B90DC611}" srcOrd="2" destOrd="0" presId="urn:microsoft.com/office/officeart/2018/5/layout/IconCircleLabelList"/>
    <dgm:cxn modelId="{0EAE0AA8-0891-48EB-910D-421C14A1F69F}" type="presParOf" srcId="{9EC60829-BC32-478D-8F97-5491F05B45A6}" destId="{DBB16A3E-606A-41B7-A0E8-9F477B313EAD}" srcOrd="3" destOrd="0" presId="urn:microsoft.com/office/officeart/2018/5/layout/IconCircleLabelList"/>
    <dgm:cxn modelId="{EC91A890-E322-427C-8913-9E74A9244927}" type="presParOf" srcId="{1878DF86-CB95-48EC-9696-F0B9419DE002}" destId="{0D326CF2-F650-4448-B39C-0618B03DB000}" srcOrd="3" destOrd="0" presId="urn:microsoft.com/office/officeart/2018/5/layout/IconCircleLabelList"/>
    <dgm:cxn modelId="{14C6304A-A9DC-48D8-9494-851ABA89A917}" type="presParOf" srcId="{1878DF86-CB95-48EC-9696-F0B9419DE002}" destId="{57EA0F4F-B85A-4A9D-A8A1-9BF4D20E4617}" srcOrd="4" destOrd="0" presId="urn:microsoft.com/office/officeart/2018/5/layout/IconCircleLabelList"/>
    <dgm:cxn modelId="{648F0D94-7ECB-4FF7-881D-121105848EAC}" type="presParOf" srcId="{57EA0F4F-B85A-4A9D-A8A1-9BF4D20E4617}" destId="{BD7B763B-0EF5-4782-A839-D1B361A825C9}" srcOrd="0" destOrd="0" presId="urn:microsoft.com/office/officeart/2018/5/layout/IconCircleLabelList"/>
    <dgm:cxn modelId="{5E611CF0-37AB-4C45-92A5-35E371167669}" type="presParOf" srcId="{57EA0F4F-B85A-4A9D-A8A1-9BF4D20E4617}" destId="{D7EE0D68-EFEA-4DF2-B07C-70851E0DB1C1}" srcOrd="1" destOrd="0" presId="urn:microsoft.com/office/officeart/2018/5/layout/IconCircleLabelList"/>
    <dgm:cxn modelId="{7E6FA036-3AB9-4A83-99C3-9E37359CDEF4}" type="presParOf" srcId="{57EA0F4F-B85A-4A9D-A8A1-9BF4D20E4617}" destId="{21F3D138-E94B-4AC8-98A4-0733FAA6848C}" srcOrd="2" destOrd="0" presId="urn:microsoft.com/office/officeart/2018/5/layout/IconCircleLabelList"/>
    <dgm:cxn modelId="{39DC3866-7384-4B4E-AAA0-5C979DB8B6EF}" type="presParOf" srcId="{57EA0F4F-B85A-4A9D-A8A1-9BF4D20E4617}" destId="{A0A43B22-C9ED-46C4-B38A-997DBDA3022B}"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EA3C55D-4B49-4706-8A71-0EDE1A61171D}"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9DB6C79B-A101-4A46-8864-1D9992421DFD}">
      <dgm:prSet/>
      <dgm:spPr/>
      <dgm:t>
        <a:bodyPr/>
        <a:lstStyle/>
        <a:p>
          <a:pPr>
            <a:defRPr cap="all"/>
          </a:pPr>
          <a:r>
            <a:rPr lang="en-US" b="1"/>
            <a:t>Distributed Systems:</a:t>
          </a:r>
          <a:r>
            <a:rPr lang="en-US"/>
            <a:t> Incorporate technologies like Hadoop for scalability.</a:t>
          </a:r>
        </a:p>
      </dgm:t>
    </dgm:pt>
    <dgm:pt modelId="{685B5A1E-EDA4-4319-BDBC-8163BB04289D}" type="parTrans" cxnId="{591002BC-F692-43F5-8EC3-3B988414136B}">
      <dgm:prSet/>
      <dgm:spPr/>
      <dgm:t>
        <a:bodyPr/>
        <a:lstStyle/>
        <a:p>
          <a:endParaRPr lang="en-US"/>
        </a:p>
      </dgm:t>
    </dgm:pt>
    <dgm:pt modelId="{3805EAC9-645E-42F0-8C0E-4CED293A4643}" type="sibTrans" cxnId="{591002BC-F692-43F5-8EC3-3B988414136B}">
      <dgm:prSet/>
      <dgm:spPr/>
      <dgm:t>
        <a:bodyPr/>
        <a:lstStyle/>
        <a:p>
          <a:endParaRPr lang="en-US"/>
        </a:p>
      </dgm:t>
    </dgm:pt>
    <dgm:pt modelId="{38B7B493-EE98-4226-B658-1FCE2D48689F}">
      <dgm:prSet/>
      <dgm:spPr/>
      <dgm:t>
        <a:bodyPr/>
        <a:lstStyle/>
        <a:p>
          <a:pPr>
            <a:defRPr cap="all"/>
          </a:pPr>
          <a:r>
            <a:rPr lang="en-US" b="1"/>
            <a:t>Machine Learning:</a:t>
          </a:r>
          <a:r>
            <a:rPr lang="en-US"/>
            <a:t> Improve ranking relevance using ML models.</a:t>
          </a:r>
        </a:p>
      </dgm:t>
    </dgm:pt>
    <dgm:pt modelId="{BC4B5A74-4975-4E18-B5D9-303E57D0765A}" type="parTrans" cxnId="{4A995AD5-F733-4481-AA25-691723388A36}">
      <dgm:prSet/>
      <dgm:spPr/>
      <dgm:t>
        <a:bodyPr/>
        <a:lstStyle/>
        <a:p>
          <a:endParaRPr lang="en-US"/>
        </a:p>
      </dgm:t>
    </dgm:pt>
    <dgm:pt modelId="{9CFE7F1F-F95C-4F23-822F-E6E65B0B6D9A}" type="sibTrans" cxnId="{4A995AD5-F733-4481-AA25-691723388A36}">
      <dgm:prSet/>
      <dgm:spPr/>
      <dgm:t>
        <a:bodyPr/>
        <a:lstStyle/>
        <a:p>
          <a:endParaRPr lang="en-US"/>
        </a:p>
      </dgm:t>
    </dgm:pt>
    <dgm:pt modelId="{F368F226-0F78-4ADC-B03F-F8DF617572F2}">
      <dgm:prSet/>
      <dgm:spPr/>
      <dgm:t>
        <a:bodyPr/>
        <a:lstStyle/>
        <a:p>
          <a:pPr>
            <a:defRPr cap="all"/>
          </a:pPr>
          <a:r>
            <a:rPr lang="en-US" b="1"/>
            <a:t>Dynamic Caching:</a:t>
          </a:r>
          <a:r>
            <a:rPr lang="en-US"/>
            <a:t> Optimize cache replacement policies.</a:t>
          </a:r>
        </a:p>
      </dgm:t>
    </dgm:pt>
    <dgm:pt modelId="{53DC6286-D317-4D50-B86D-4C3F5CB3AB3A}" type="parTrans" cxnId="{C43A7CE8-3B1D-45EF-89DC-5B4AF0AA0AA2}">
      <dgm:prSet/>
      <dgm:spPr/>
      <dgm:t>
        <a:bodyPr/>
        <a:lstStyle/>
        <a:p>
          <a:endParaRPr lang="en-US"/>
        </a:p>
      </dgm:t>
    </dgm:pt>
    <dgm:pt modelId="{89EC4472-916A-4F0A-A699-3CC4D16AEFEA}" type="sibTrans" cxnId="{C43A7CE8-3B1D-45EF-89DC-5B4AF0AA0AA2}">
      <dgm:prSet/>
      <dgm:spPr/>
      <dgm:t>
        <a:bodyPr/>
        <a:lstStyle/>
        <a:p>
          <a:endParaRPr lang="en-US"/>
        </a:p>
      </dgm:t>
    </dgm:pt>
    <dgm:pt modelId="{4BB5C99B-B56E-4CA3-BEB3-C6697D03F733}" type="pres">
      <dgm:prSet presAssocID="{FEA3C55D-4B49-4706-8A71-0EDE1A61171D}" presName="root" presStyleCnt="0">
        <dgm:presLayoutVars>
          <dgm:dir/>
          <dgm:resizeHandles val="exact"/>
        </dgm:presLayoutVars>
      </dgm:prSet>
      <dgm:spPr/>
    </dgm:pt>
    <dgm:pt modelId="{C10C2511-8ED9-41BC-9FC3-CE925CE4C83F}" type="pres">
      <dgm:prSet presAssocID="{9DB6C79B-A101-4A46-8864-1D9992421DFD}" presName="compNode" presStyleCnt="0"/>
      <dgm:spPr/>
    </dgm:pt>
    <dgm:pt modelId="{9C6B96D1-5A39-4694-8E93-D9F2002618DB}" type="pres">
      <dgm:prSet presAssocID="{9DB6C79B-A101-4A46-8864-1D9992421DFD}" presName="iconBgRect" presStyleLbl="bgShp" presStyleIdx="0" presStyleCnt="3"/>
      <dgm:spPr/>
    </dgm:pt>
    <dgm:pt modelId="{2D89294E-80F4-429B-968F-D8CC7124E793}" type="pres">
      <dgm:prSet presAssocID="{9DB6C79B-A101-4A46-8864-1D9992421DF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9626F1AC-F0A4-4A7A-B3F1-E9AACA7ABC7C}" type="pres">
      <dgm:prSet presAssocID="{9DB6C79B-A101-4A46-8864-1D9992421DFD}" presName="spaceRect" presStyleCnt="0"/>
      <dgm:spPr/>
    </dgm:pt>
    <dgm:pt modelId="{A83F87E5-292D-4191-B8A0-DD8410205386}" type="pres">
      <dgm:prSet presAssocID="{9DB6C79B-A101-4A46-8864-1D9992421DFD}" presName="textRect" presStyleLbl="revTx" presStyleIdx="0" presStyleCnt="3">
        <dgm:presLayoutVars>
          <dgm:chMax val="1"/>
          <dgm:chPref val="1"/>
        </dgm:presLayoutVars>
      </dgm:prSet>
      <dgm:spPr/>
    </dgm:pt>
    <dgm:pt modelId="{F1439854-AE2C-4E1B-A386-2FDB98374A9E}" type="pres">
      <dgm:prSet presAssocID="{3805EAC9-645E-42F0-8C0E-4CED293A4643}" presName="sibTrans" presStyleCnt="0"/>
      <dgm:spPr/>
    </dgm:pt>
    <dgm:pt modelId="{FA5BD157-66A1-48EC-B88E-FF79C2DF939F}" type="pres">
      <dgm:prSet presAssocID="{38B7B493-EE98-4226-B658-1FCE2D48689F}" presName="compNode" presStyleCnt="0"/>
      <dgm:spPr/>
    </dgm:pt>
    <dgm:pt modelId="{859C04EA-FA49-4351-BAAD-35EF83AC97A5}" type="pres">
      <dgm:prSet presAssocID="{38B7B493-EE98-4226-B658-1FCE2D48689F}" presName="iconBgRect" presStyleLbl="bgShp" presStyleIdx="1" presStyleCnt="3"/>
      <dgm:spPr/>
    </dgm:pt>
    <dgm:pt modelId="{762DE5A1-16AB-4550-85A0-882C3BBC8D2C}" type="pres">
      <dgm:prSet presAssocID="{38B7B493-EE98-4226-B658-1FCE2D48689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le"/>
        </a:ext>
      </dgm:extLst>
    </dgm:pt>
    <dgm:pt modelId="{DADAA9DD-E560-48CD-8E54-BD86389DD7E4}" type="pres">
      <dgm:prSet presAssocID="{38B7B493-EE98-4226-B658-1FCE2D48689F}" presName="spaceRect" presStyleCnt="0"/>
      <dgm:spPr/>
    </dgm:pt>
    <dgm:pt modelId="{FB4AF34D-16E7-43E0-AABC-7A3F5B0566A0}" type="pres">
      <dgm:prSet presAssocID="{38B7B493-EE98-4226-B658-1FCE2D48689F}" presName="textRect" presStyleLbl="revTx" presStyleIdx="1" presStyleCnt="3">
        <dgm:presLayoutVars>
          <dgm:chMax val="1"/>
          <dgm:chPref val="1"/>
        </dgm:presLayoutVars>
      </dgm:prSet>
      <dgm:spPr/>
    </dgm:pt>
    <dgm:pt modelId="{E359EE31-2255-4FA4-BE75-D66354A56B36}" type="pres">
      <dgm:prSet presAssocID="{9CFE7F1F-F95C-4F23-822F-E6E65B0B6D9A}" presName="sibTrans" presStyleCnt="0"/>
      <dgm:spPr/>
    </dgm:pt>
    <dgm:pt modelId="{4999BA11-1BCA-41BA-ACE5-5C41200F7B1E}" type="pres">
      <dgm:prSet presAssocID="{F368F226-0F78-4ADC-B03F-F8DF617572F2}" presName="compNode" presStyleCnt="0"/>
      <dgm:spPr/>
    </dgm:pt>
    <dgm:pt modelId="{AFB25E30-6B2A-40DC-8CA5-4474C967E7BD}" type="pres">
      <dgm:prSet presAssocID="{F368F226-0F78-4ADC-B03F-F8DF617572F2}" presName="iconBgRect" presStyleLbl="bgShp" presStyleIdx="2" presStyleCnt="3"/>
      <dgm:spPr/>
    </dgm:pt>
    <dgm:pt modelId="{5788AE4B-FAA3-4C9E-B6AB-14F09E7A5B3B}" type="pres">
      <dgm:prSet presAssocID="{F368F226-0F78-4ADC-B03F-F8DF617572F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79B0F872-8367-4302-8A5B-8617CAB58AA7}" type="pres">
      <dgm:prSet presAssocID="{F368F226-0F78-4ADC-B03F-F8DF617572F2}" presName="spaceRect" presStyleCnt="0"/>
      <dgm:spPr/>
    </dgm:pt>
    <dgm:pt modelId="{8DBF3594-8AC1-4C83-9AD4-78157638BBFD}" type="pres">
      <dgm:prSet presAssocID="{F368F226-0F78-4ADC-B03F-F8DF617572F2}" presName="textRect" presStyleLbl="revTx" presStyleIdx="2" presStyleCnt="3">
        <dgm:presLayoutVars>
          <dgm:chMax val="1"/>
          <dgm:chPref val="1"/>
        </dgm:presLayoutVars>
      </dgm:prSet>
      <dgm:spPr/>
    </dgm:pt>
  </dgm:ptLst>
  <dgm:cxnLst>
    <dgm:cxn modelId="{8531ED00-B82B-44DB-AD87-4709EC833D57}" type="presOf" srcId="{FEA3C55D-4B49-4706-8A71-0EDE1A61171D}" destId="{4BB5C99B-B56E-4CA3-BEB3-C6697D03F733}" srcOrd="0" destOrd="0" presId="urn:microsoft.com/office/officeart/2018/5/layout/IconCircleLabelList"/>
    <dgm:cxn modelId="{EC95468B-0041-4ACC-A266-27055D4642E9}" type="presOf" srcId="{38B7B493-EE98-4226-B658-1FCE2D48689F}" destId="{FB4AF34D-16E7-43E0-AABC-7A3F5B0566A0}" srcOrd="0" destOrd="0" presId="urn:microsoft.com/office/officeart/2018/5/layout/IconCircleLabelList"/>
    <dgm:cxn modelId="{591002BC-F692-43F5-8EC3-3B988414136B}" srcId="{FEA3C55D-4B49-4706-8A71-0EDE1A61171D}" destId="{9DB6C79B-A101-4A46-8864-1D9992421DFD}" srcOrd="0" destOrd="0" parTransId="{685B5A1E-EDA4-4319-BDBC-8163BB04289D}" sibTransId="{3805EAC9-645E-42F0-8C0E-4CED293A4643}"/>
    <dgm:cxn modelId="{7CAAD6D1-A188-4864-8C8D-362C39173730}" type="presOf" srcId="{9DB6C79B-A101-4A46-8864-1D9992421DFD}" destId="{A83F87E5-292D-4191-B8A0-DD8410205386}" srcOrd="0" destOrd="0" presId="urn:microsoft.com/office/officeart/2018/5/layout/IconCircleLabelList"/>
    <dgm:cxn modelId="{552651D2-FD1C-4716-97A9-7298675CFE4B}" type="presOf" srcId="{F368F226-0F78-4ADC-B03F-F8DF617572F2}" destId="{8DBF3594-8AC1-4C83-9AD4-78157638BBFD}" srcOrd="0" destOrd="0" presId="urn:microsoft.com/office/officeart/2018/5/layout/IconCircleLabelList"/>
    <dgm:cxn modelId="{4A995AD5-F733-4481-AA25-691723388A36}" srcId="{FEA3C55D-4B49-4706-8A71-0EDE1A61171D}" destId="{38B7B493-EE98-4226-B658-1FCE2D48689F}" srcOrd="1" destOrd="0" parTransId="{BC4B5A74-4975-4E18-B5D9-303E57D0765A}" sibTransId="{9CFE7F1F-F95C-4F23-822F-E6E65B0B6D9A}"/>
    <dgm:cxn modelId="{C43A7CE8-3B1D-45EF-89DC-5B4AF0AA0AA2}" srcId="{FEA3C55D-4B49-4706-8A71-0EDE1A61171D}" destId="{F368F226-0F78-4ADC-B03F-F8DF617572F2}" srcOrd="2" destOrd="0" parTransId="{53DC6286-D317-4D50-B86D-4C3F5CB3AB3A}" sibTransId="{89EC4472-916A-4F0A-A699-3CC4D16AEFEA}"/>
    <dgm:cxn modelId="{53E08E60-B92A-4BA7-8535-1EC69BD16634}" type="presParOf" srcId="{4BB5C99B-B56E-4CA3-BEB3-C6697D03F733}" destId="{C10C2511-8ED9-41BC-9FC3-CE925CE4C83F}" srcOrd="0" destOrd="0" presId="urn:microsoft.com/office/officeart/2018/5/layout/IconCircleLabelList"/>
    <dgm:cxn modelId="{3C9EFB61-11DB-40B3-A01A-ADD763C3E601}" type="presParOf" srcId="{C10C2511-8ED9-41BC-9FC3-CE925CE4C83F}" destId="{9C6B96D1-5A39-4694-8E93-D9F2002618DB}" srcOrd="0" destOrd="0" presId="urn:microsoft.com/office/officeart/2018/5/layout/IconCircleLabelList"/>
    <dgm:cxn modelId="{DE7F3EFE-FCE3-4BA1-99DA-77ABECC1FA4F}" type="presParOf" srcId="{C10C2511-8ED9-41BC-9FC3-CE925CE4C83F}" destId="{2D89294E-80F4-429B-968F-D8CC7124E793}" srcOrd="1" destOrd="0" presId="urn:microsoft.com/office/officeart/2018/5/layout/IconCircleLabelList"/>
    <dgm:cxn modelId="{71D2B431-5AC8-4DC7-8016-8616DCE71E6B}" type="presParOf" srcId="{C10C2511-8ED9-41BC-9FC3-CE925CE4C83F}" destId="{9626F1AC-F0A4-4A7A-B3F1-E9AACA7ABC7C}" srcOrd="2" destOrd="0" presId="urn:microsoft.com/office/officeart/2018/5/layout/IconCircleLabelList"/>
    <dgm:cxn modelId="{610FD07A-BF76-464F-B57E-4085FB90FE00}" type="presParOf" srcId="{C10C2511-8ED9-41BC-9FC3-CE925CE4C83F}" destId="{A83F87E5-292D-4191-B8A0-DD8410205386}" srcOrd="3" destOrd="0" presId="urn:microsoft.com/office/officeart/2018/5/layout/IconCircleLabelList"/>
    <dgm:cxn modelId="{7EF292D8-7E01-4BBE-8C1B-1BF393EB328C}" type="presParOf" srcId="{4BB5C99B-B56E-4CA3-BEB3-C6697D03F733}" destId="{F1439854-AE2C-4E1B-A386-2FDB98374A9E}" srcOrd="1" destOrd="0" presId="urn:microsoft.com/office/officeart/2018/5/layout/IconCircleLabelList"/>
    <dgm:cxn modelId="{C74E1A3F-4563-4C03-A2F6-D8E0D7DE4C92}" type="presParOf" srcId="{4BB5C99B-B56E-4CA3-BEB3-C6697D03F733}" destId="{FA5BD157-66A1-48EC-B88E-FF79C2DF939F}" srcOrd="2" destOrd="0" presId="urn:microsoft.com/office/officeart/2018/5/layout/IconCircleLabelList"/>
    <dgm:cxn modelId="{3DA38C7D-8575-4D55-91C7-F49FAFEA68A5}" type="presParOf" srcId="{FA5BD157-66A1-48EC-B88E-FF79C2DF939F}" destId="{859C04EA-FA49-4351-BAAD-35EF83AC97A5}" srcOrd="0" destOrd="0" presId="urn:microsoft.com/office/officeart/2018/5/layout/IconCircleLabelList"/>
    <dgm:cxn modelId="{6F0DC1E9-54B4-442A-8BDF-580D4E7F780D}" type="presParOf" srcId="{FA5BD157-66A1-48EC-B88E-FF79C2DF939F}" destId="{762DE5A1-16AB-4550-85A0-882C3BBC8D2C}" srcOrd="1" destOrd="0" presId="urn:microsoft.com/office/officeart/2018/5/layout/IconCircleLabelList"/>
    <dgm:cxn modelId="{C661107B-FB87-4F9E-908F-530DD613B0E0}" type="presParOf" srcId="{FA5BD157-66A1-48EC-B88E-FF79C2DF939F}" destId="{DADAA9DD-E560-48CD-8E54-BD86389DD7E4}" srcOrd="2" destOrd="0" presId="urn:microsoft.com/office/officeart/2018/5/layout/IconCircleLabelList"/>
    <dgm:cxn modelId="{AAC29932-CDA7-414F-9400-363500E30299}" type="presParOf" srcId="{FA5BD157-66A1-48EC-B88E-FF79C2DF939F}" destId="{FB4AF34D-16E7-43E0-AABC-7A3F5B0566A0}" srcOrd="3" destOrd="0" presId="urn:microsoft.com/office/officeart/2018/5/layout/IconCircleLabelList"/>
    <dgm:cxn modelId="{8B57150C-311B-4857-91D5-89B4C62E76C5}" type="presParOf" srcId="{4BB5C99B-B56E-4CA3-BEB3-C6697D03F733}" destId="{E359EE31-2255-4FA4-BE75-D66354A56B36}" srcOrd="3" destOrd="0" presId="urn:microsoft.com/office/officeart/2018/5/layout/IconCircleLabelList"/>
    <dgm:cxn modelId="{EEBDBAE3-F56F-4DC2-9C58-8891B4A56677}" type="presParOf" srcId="{4BB5C99B-B56E-4CA3-BEB3-C6697D03F733}" destId="{4999BA11-1BCA-41BA-ACE5-5C41200F7B1E}" srcOrd="4" destOrd="0" presId="urn:microsoft.com/office/officeart/2018/5/layout/IconCircleLabelList"/>
    <dgm:cxn modelId="{D7B0C58C-0B0F-4B51-80EE-91145B626E6C}" type="presParOf" srcId="{4999BA11-1BCA-41BA-ACE5-5C41200F7B1E}" destId="{AFB25E30-6B2A-40DC-8CA5-4474C967E7BD}" srcOrd="0" destOrd="0" presId="urn:microsoft.com/office/officeart/2018/5/layout/IconCircleLabelList"/>
    <dgm:cxn modelId="{AC3F8B60-F56F-470F-98C6-7CB4591CF196}" type="presParOf" srcId="{4999BA11-1BCA-41BA-ACE5-5C41200F7B1E}" destId="{5788AE4B-FAA3-4C9E-B6AB-14F09E7A5B3B}" srcOrd="1" destOrd="0" presId="urn:microsoft.com/office/officeart/2018/5/layout/IconCircleLabelList"/>
    <dgm:cxn modelId="{B0F8F01B-480A-41AA-A565-02371B8D1296}" type="presParOf" srcId="{4999BA11-1BCA-41BA-ACE5-5C41200F7B1E}" destId="{79B0F872-8367-4302-8A5B-8617CAB58AA7}" srcOrd="2" destOrd="0" presId="urn:microsoft.com/office/officeart/2018/5/layout/IconCircleLabelList"/>
    <dgm:cxn modelId="{34FD1939-B794-4CDD-A0A2-5B546767B7E0}" type="presParOf" srcId="{4999BA11-1BCA-41BA-ACE5-5C41200F7B1E}" destId="{8DBF3594-8AC1-4C83-9AD4-78157638BBFD}"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521A7E3-FDB1-4BDD-BE52-C02F3EAEE92A}" type="doc">
      <dgm:prSet loTypeId="urn:microsoft.com/office/officeart/2005/8/layout/vList2" loCatId="list" qsTypeId="urn:microsoft.com/office/officeart/2005/8/quickstyle/simple4" qsCatId="simple" csTypeId="urn:microsoft.com/office/officeart/2005/8/colors/colorful1" csCatId="colorful"/>
      <dgm:spPr/>
      <dgm:t>
        <a:bodyPr/>
        <a:lstStyle/>
        <a:p>
          <a:endParaRPr lang="en-US"/>
        </a:p>
      </dgm:t>
    </dgm:pt>
    <dgm:pt modelId="{7CA220A4-326F-41D5-8128-B5A4C0EB46FA}">
      <dgm:prSet/>
      <dgm:spPr/>
      <dgm:t>
        <a:bodyPr/>
        <a:lstStyle/>
        <a:p>
          <a:r>
            <a:rPr lang="en-US" b="1"/>
            <a:t>Summary: </a:t>
          </a:r>
          <a:endParaRPr lang="en-US"/>
        </a:p>
      </dgm:t>
    </dgm:pt>
    <dgm:pt modelId="{FE5DDAD6-8171-40D5-A816-A0ED5A1247E2}" type="parTrans" cxnId="{34EA72C2-C4C6-4451-B641-8AF8FBBF11DA}">
      <dgm:prSet/>
      <dgm:spPr/>
      <dgm:t>
        <a:bodyPr/>
        <a:lstStyle/>
        <a:p>
          <a:endParaRPr lang="en-US"/>
        </a:p>
      </dgm:t>
    </dgm:pt>
    <dgm:pt modelId="{429A4558-876A-4155-9938-FC19D30917DB}" type="sibTrans" cxnId="{34EA72C2-C4C6-4451-B641-8AF8FBBF11DA}">
      <dgm:prSet/>
      <dgm:spPr/>
      <dgm:t>
        <a:bodyPr/>
        <a:lstStyle/>
        <a:p>
          <a:endParaRPr lang="en-US"/>
        </a:p>
      </dgm:t>
    </dgm:pt>
    <dgm:pt modelId="{0CBFD1A3-898D-472C-9475-13A63D55090C}">
      <dgm:prSet/>
      <dgm:spPr/>
      <dgm:t>
        <a:bodyPr/>
        <a:lstStyle/>
        <a:p>
          <a:r>
            <a:rPr lang="en-US"/>
            <a:t>Efficient retrieval system implemented.</a:t>
          </a:r>
        </a:p>
      </dgm:t>
    </dgm:pt>
    <dgm:pt modelId="{B4D151D8-8FD5-4E20-AD84-37B421852BBF}" type="parTrans" cxnId="{B523BB45-84F4-4D10-AF38-942263708D61}">
      <dgm:prSet/>
      <dgm:spPr/>
      <dgm:t>
        <a:bodyPr/>
        <a:lstStyle/>
        <a:p>
          <a:endParaRPr lang="en-US"/>
        </a:p>
      </dgm:t>
    </dgm:pt>
    <dgm:pt modelId="{436CD085-6FCA-4F27-8C5D-B1323790F355}" type="sibTrans" cxnId="{B523BB45-84F4-4D10-AF38-942263708D61}">
      <dgm:prSet/>
      <dgm:spPr/>
      <dgm:t>
        <a:bodyPr/>
        <a:lstStyle/>
        <a:p>
          <a:endParaRPr lang="en-US"/>
        </a:p>
      </dgm:t>
    </dgm:pt>
    <dgm:pt modelId="{7F4F08D9-0E25-454C-B611-0E3C9BCDBEAA}">
      <dgm:prSet/>
      <dgm:spPr/>
      <dgm:t>
        <a:bodyPr/>
        <a:lstStyle/>
        <a:p>
          <a:r>
            <a:rPr lang="en-US"/>
            <a:t>Significant performance improvements achieved.</a:t>
          </a:r>
        </a:p>
      </dgm:t>
    </dgm:pt>
    <dgm:pt modelId="{6ACC3474-6924-4F30-87C4-8B9ACC926C6D}" type="parTrans" cxnId="{86777202-64E5-4752-A3B5-C20EA797DCAB}">
      <dgm:prSet/>
      <dgm:spPr/>
      <dgm:t>
        <a:bodyPr/>
        <a:lstStyle/>
        <a:p>
          <a:endParaRPr lang="en-US"/>
        </a:p>
      </dgm:t>
    </dgm:pt>
    <dgm:pt modelId="{C25B7BEF-AF72-4A77-B0C9-DF95E930332D}" type="sibTrans" cxnId="{86777202-64E5-4752-A3B5-C20EA797DCAB}">
      <dgm:prSet/>
      <dgm:spPr/>
      <dgm:t>
        <a:bodyPr/>
        <a:lstStyle/>
        <a:p>
          <a:endParaRPr lang="en-US"/>
        </a:p>
      </dgm:t>
    </dgm:pt>
    <dgm:pt modelId="{4706B6DC-7899-4D7C-9EDD-ECB7C3144F9F}">
      <dgm:prSet/>
      <dgm:spPr/>
      <dgm:t>
        <a:bodyPr/>
        <a:lstStyle/>
        <a:p>
          <a:r>
            <a:rPr lang="en-US" b="1"/>
            <a:t>Takeaways: </a:t>
          </a:r>
          <a:endParaRPr lang="en-US"/>
        </a:p>
      </dgm:t>
    </dgm:pt>
    <dgm:pt modelId="{BBBDE19F-8849-467B-AF54-E4D02E08FDB4}" type="parTrans" cxnId="{BD94F7C8-CD1C-4C2B-81D8-F4985CF7C724}">
      <dgm:prSet/>
      <dgm:spPr/>
      <dgm:t>
        <a:bodyPr/>
        <a:lstStyle/>
        <a:p>
          <a:endParaRPr lang="en-US"/>
        </a:p>
      </dgm:t>
    </dgm:pt>
    <dgm:pt modelId="{DE0BF0EE-3EBC-412C-9C2B-AD8ACD58C962}" type="sibTrans" cxnId="{BD94F7C8-CD1C-4C2B-81D8-F4985CF7C724}">
      <dgm:prSet/>
      <dgm:spPr/>
      <dgm:t>
        <a:bodyPr/>
        <a:lstStyle/>
        <a:p>
          <a:endParaRPr lang="en-US"/>
        </a:p>
      </dgm:t>
    </dgm:pt>
    <dgm:pt modelId="{A915D502-5E7F-4008-B1AE-74B06EECC1D9}">
      <dgm:prSet/>
      <dgm:spPr/>
      <dgm:t>
        <a:bodyPr/>
        <a:lstStyle/>
        <a:p>
          <a:r>
            <a:rPr lang="en-US"/>
            <a:t>Practicality of inverted indexing and parallel processing.</a:t>
          </a:r>
        </a:p>
      </dgm:t>
    </dgm:pt>
    <dgm:pt modelId="{655C4126-1573-4AED-9D84-3C82B00A45CC}" type="parTrans" cxnId="{7FE91367-5131-4F99-87DC-900C1B9DF3AF}">
      <dgm:prSet/>
      <dgm:spPr/>
      <dgm:t>
        <a:bodyPr/>
        <a:lstStyle/>
        <a:p>
          <a:endParaRPr lang="en-US"/>
        </a:p>
      </dgm:t>
    </dgm:pt>
    <dgm:pt modelId="{AA4F25D1-1A60-4EAF-99BE-18E95E466B44}" type="sibTrans" cxnId="{7FE91367-5131-4F99-87DC-900C1B9DF3AF}">
      <dgm:prSet/>
      <dgm:spPr/>
      <dgm:t>
        <a:bodyPr/>
        <a:lstStyle/>
        <a:p>
          <a:endParaRPr lang="en-US"/>
        </a:p>
      </dgm:t>
    </dgm:pt>
    <dgm:pt modelId="{9455CBFA-643F-4749-90F1-D6C3892BDEAB}">
      <dgm:prSet/>
      <dgm:spPr/>
      <dgm:t>
        <a:bodyPr/>
        <a:lstStyle/>
        <a:p>
          <a:r>
            <a:rPr lang="en-US"/>
            <a:t>Importance of caching and ranking.</a:t>
          </a:r>
        </a:p>
      </dgm:t>
    </dgm:pt>
    <dgm:pt modelId="{1FF998B8-3113-4564-A6D3-B76D714BBD28}" type="parTrans" cxnId="{ADB56B7E-64FC-49AA-9049-D02D23EFB3A7}">
      <dgm:prSet/>
      <dgm:spPr/>
      <dgm:t>
        <a:bodyPr/>
        <a:lstStyle/>
        <a:p>
          <a:endParaRPr lang="en-US"/>
        </a:p>
      </dgm:t>
    </dgm:pt>
    <dgm:pt modelId="{683F5042-83D0-40C4-B1CC-A3AD955FE837}" type="sibTrans" cxnId="{ADB56B7E-64FC-49AA-9049-D02D23EFB3A7}">
      <dgm:prSet/>
      <dgm:spPr/>
      <dgm:t>
        <a:bodyPr/>
        <a:lstStyle/>
        <a:p>
          <a:endParaRPr lang="en-US"/>
        </a:p>
      </dgm:t>
    </dgm:pt>
    <dgm:pt modelId="{0E30E3CB-22E4-B040-A697-96749B517035}" type="pres">
      <dgm:prSet presAssocID="{D521A7E3-FDB1-4BDD-BE52-C02F3EAEE92A}" presName="linear" presStyleCnt="0">
        <dgm:presLayoutVars>
          <dgm:animLvl val="lvl"/>
          <dgm:resizeHandles val="exact"/>
        </dgm:presLayoutVars>
      </dgm:prSet>
      <dgm:spPr/>
    </dgm:pt>
    <dgm:pt modelId="{4D9DF220-3D3D-074A-8B45-75D393821BAE}" type="pres">
      <dgm:prSet presAssocID="{7CA220A4-326F-41D5-8128-B5A4C0EB46FA}" presName="parentText" presStyleLbl="node1" presStyleIdx="0" presStyleCnt="2">
        <dgm:presLayoutVars>
          <dgm:chMax val="0"/>
          <dgm:bulletEnabled val="1"/>
        </dgm:presLayoutVars>
      </dgm:prSet>
      <dgm:spPr/>
    </dgm:pt>
    <dgm:pt modelId="{B806793F-B2B2-9540-8C96-814C51C1DBCD}" type="pres">
      <dgm:prSet presAssocID="{7CA220A4-326F-41D5-8128-B5A4C0EB46FA}" presName="childText" presStyleLbl="revTx" presStyleIdx="0" presStyleCnt="2">
        <dgm:presLayoutVars>
          <dgm:bulletEnabled val="1"/>
        </dgm:presLayoutVars>
      </dgm:prSet>
      <dgm:spPr/>
    </dgm:pt>
    <dgm:pt modelId="{663B93FE-DBD6-DD45-843F-01FC57095D8F}" type="pres">
      <dgm:prSet presAssocID="{4706B6DC-7899-4D7C-9EDD-ECB7C3144F9F}" presName="parentText" presStyleLbl="node1" presStyleIdx="1" presStyleCnt="2">
        <dgm:presLayoutVars>
          <dgm:chMax val="0"/>
          <dgm:bulletEnabled val="1"/>
        </dgm:presLayoutVars>
      </dgm:prSet>
      <dgm:spPr/>
    </dgm:pt>
    <dgm:pt modelId="{248A18CB-F405-4241-AA04-1BEDAB79C05E}" type="pres">
      <dgm:prSet presAssocID="{4706B6DC-7899-4D7C-9EDD-ECB7C3144F9F}" presName="childText" presStyleLbl="revTx" presStyleIdx="1" presStyleCnt="2">
        <dgm:presLayoutVars>
          <dgm:bulletEnabled val="1"/>
        </dgm:presLayoutVars>
      </dgm:prSet>
      <dgm:spPr/>
    </dgm:pt>
  </dgm:ptLst>
  <dgm:cxnLst>
    <dgm:cxn modelId="{86777202-64E5-4752-A3B5-C20EA797DCAB}" srcId="{7CA220A4-326F-41D5-8128-B5A4C0EB46FA}" destId="{7F4F08D9-0E25-454C-B611-0E3C9BCDBEAA}" srcOrd="1" destOrd="0" parTransId="{6ACC3474-6924-4F30-87C4-8B9ACC926C6D}" sibTransId="{C25B7BEF-AF72-4A77-B0C9-DF95E930332D}"/>
    <dgm:cxn modelId="{B523BB45-84F4-4D10-AF38-942263708D61}" srcId="{7CA220A4-326F-41D5-8128-B5A4C0EB46FA}" destId="{0CBFD1A3-898D-472C-9475-13A63D55090C}" srcOrd="0" destOrd="0" parTransId="{B4D151D8-8FD5-4E20-AD84-37B421852BBF}" sibTransId="{436CD085-6FCA-4F27-8C5D-B1323790F355}"/>
    <dgm:cxn modelId="{F30DE254-BE9E-E047-BEE9-29975EB34A00}" type="presOf" srcId="{9455CBFA-643F-4749-90F1-D6C3892BDEAB}" destId="{248A18CB-F405-4241-AA04-1BEDAB79C05E}" srcOrd="0" destOrd="1" presId="urn:microsoft.com/office/officeart/2005/8/layout/vList2"/>
    <dgm:cxn modelId="{99B95E62-B562-1E44-BF8A-2F9733133758}" type="presOf" srcId="{D521A7E3-FDB1-4BDD-BE52-C02F3EAEE92A}" destId="{0E30E3CB-22E4-B040-A697-96749B517035}" srcOrd="0" destOrd="0" presId="urn:microsoft.com/office/officeart/2005/8/layout/vList2"/>
    <dgm:cxn modelId="{7FE91367-5131-4F99-87DC-900C1B9DF3AF}" srcId="{4706B6DC-7899-4D7C-9EDD-ECB7C3144F9F}" destId="{A915D502-5E7F-4008-B1AE-74B06EECC1D9}" srcOrd="0" destOrd="0" parTransId="{655C4126-1573-4AED-9D84-3C82B00A45CC}" sibTransId="{AA4F25D1-1A60-4EAF-99BE-18E95E466B44}"/>
    <dgm:cxn modelId="{03B96E6E-CA68-A64C-983E-33ED71D4E0C8}" type="presOf" srcId="{7CA220A4-326F-41D5-8128-B5A4C0EB46FA}" destId="{4D9DF220-3D3D-074A-8B45-75D393821BAE}" srcOrd="0" destOrd="0" presId="urn:microsoft.com/office/officeart/2005/8/layout/vList2"/>
    <dgm:cxn modelId="{ADB56B7E-64FC-49AA-9049-D02D23EFB3A7}" srcId="{4706B6DC-7899-4D7C-9EDD-ECB7C3144F9F}" destId="{9455CBFA-643F-4749-90F1-D6C3892BDEAB}" srcOrd="1" destOrd="0" parTransId="{1FF998B8-3113-4564-A6D3-B76D714BBD28}" sibTransId="{683F5042-83D0-40C4-B1CC-A3AD955FE837}"/>
    <dgm:cxn modelId="{710AC190-0D52-3843-A8CE-1473B10EC4BF}" type="presOf" srcId="{7F4F08D9-0E25-454C-B611-0E3C9BCDBEAA}" destId="{B806793F-B2B2-9540-8C96-814C51C1DBCD}" srcOrd="0" destOrd="1" presId="urn:microsoft.com/office/officeart/2005/8/layout/vList2"/>
    <dgm:cxn modelId="{F3A335BD-3F43-EE43-A5B6-29EE6D1927C8}" type="presOf" srcId="{4706B6DC-7899-4D7C-9EDD-ECB7C3144F9F}" destId="{663B93FE-DBD6-DD45-843F-01FC57095D8F}" srcOrd="0" destOrd="0" presId="urn:microsoft.com/office/officeart/2005/8/layout/vList2"/>
    <dgm:cxn modelId="{1A76DFBD-C105-5F4B-BC1E-456AEFC35890}" type="presOf" srcId="{A915D502-5E7F-4008-B1AE-74B06EECC1D9}" destId="{248A18CB-F405-4241-AA04-1BEDAB79C05E}" srcOrd="0" destOrd="0" presId="urn:microsoft.com/office/officeart/2005/8/layout/vList2"/>
    <dgm:cxn modelId="{34EA72C2-C4C6-4451-B641-8AF8FBBF11DA}" srcId="{D521A7E3-FDB1-4BDD-BE52-C02F3EAEE92A}" destId="{7CA220A4-326F-41D5-8128-B5A4C0EB46FA}" srcOrd="0" destOrd="0" parTransId="{FE5DDAD6-8171-40D5-A816-A0ED5A1247E2}" sibTransId="{429A4558-876A-4155-9938-FC19D30917DB}"/>
    <dgm:cxn modelId="{BD94F7C8-CD1C-4C2B-81D8-F4985CF7C724}" srcId="{D521A7E3-FDB1-4BDD-BE52-C02F3EAEE92A}" destId="{4706B6DC-7899-4D7C-9EDD-ECB7C3144F9F}" srcOrd="1" destOrd="0" parTransId="{BBBDE19F-8849-467B-AF54-E4D02E08FDB4}" sibTransId="{DE0BF0EE-3EBC-412C-9C2B-AD8ACD58C962}"/>
    <dgm:cxn modelId="{4B94B2CE-DC1B-C145-A058-C4DDDA09EA50}" type="presOf" srcId="{0CBFD1A3-898D-472C-9475-13A63D55090C}" destId="{B806793F-B2B2-9540-8C96-814C51C1DBCD}" srcOrd="0" destOrd="0" presId="urn:microsoft.com/office/officeart/2005/8/layout/vList2"/>
    <dgm:cxn modelId="{AA4AD51C-F21A-E643-A280-00F7AFEE7580}" type="presParOf" srcId="{0E30E3CB-22E4-B040-A697-96749B517035}" destId="{4D9DF220-3D3D-074A-8B45-75D393821BAE}" srcOrd="0" destOrd="0" presId="urn:microsoft.com/office/officeart/2005/8/layout/vList2"/>
    <dgm:cxn modelId="{A3DB3E45-5195-974D-96EB-86B061CA8CF6}" type="presParOf" srcId="{0E30E3CB-22E4-B040-A697-96749B517035}" destId="{B806793F-B2B2-9540-8C96-814C51C1DBCD}" srcOrd="1" destOrd="0" presId="urn:microsoft.com/office/officeart/2005/8/layout/vList2"/>
    <dgm:cxn modelId="{F4716F7F-D315-FC40-B5EB-954C91616DE6}" type="presParOf" srcId="{0E30E3CB-22E4-B040-A697-96749B517035}" destId="{663B93FE-DBD6-DD45-843F-01FC57095D8F}" srcOrd="2" destOrd="0" presId="urn:microsoft.com/office/officeart/2005/8/layout/vList2"/>
    <dgm:cxn modelId="{440A8263-61E7-A54E-A940-978FD5CEF017}" type="presParOf" srcId="{0E30E3CB-22E4-B040-A697-96749B517035}" destId="{248A18CB-F405-4241-AA04-1BEDAB79C05E}"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8885BB-8CC9-403F-BCA7-DA24E917850E}">
      <dsp:nvSpPr>
        <dsp:cNvPr id="0" name=""/>
        <dsp:cNvSpPr/>
      </dsp:nvSpPr>
      <dsp:spPr>
        <a:xfrm>
          <a:off x="0" y="2185"/>
          <a:ext cx="6832212" cy="11074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6A7DEB-7229-4938-9981-0005E80FE0A4}">
      <dsp:nvSpPr>
        <dsp:cNvPr id="0" name=""/>
        <dsp:cNvSpPr/>
      </dsp:nvSpPr>
      <dsp:spPr>
        <a:xfrm>
          <a:off x="335004" y="251362"/>
          <a:ext cx="609099" cy="6090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D784C3A-5B3C-439F-97FA-1C40D1AD9EBD}">
      <dsp:nvSpPr>
        <dsp:cNvPr id="0" name=""/>
        <dsp:cNvSpPr/>
      </dsp:nvSpPr>
      <dsp:spPr>
        <a:xfrm>
          <a:off x="1279109" y="2185"/>
          <a:ext cx="5553102" cy="1107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206" tIns="117206" rIns="117206" bIns="117206" numCol="1" spcCol="1270" anchor="ctr" anchorCtr="0">
          <a:noAutofit/>
        </a:bodyPr>
        <a:lstStyle/>
        <a:p>
          <a:pPr marL="0" lvl="0" indent="0" algn="l" defTabSz="977900">
            <a:lnSpc>
              <a:spcPct val="90000"/>
            </a:lnSpc>
            <a:spcBef>
              <a:spcPct val="0"/>
            </a:spcBef>
            <a:spcAft>
              <a:spcPct val="35000"/>
            </a:spcAft>
            <a:buNone/>
          </a:pPr>
          <a:r>
            <a:rPr lang="en-US" sz="2200" b="1" kern="1200"/>
            <a:t>Information Retrieval Systems:</a:t>
          </a:r>
          <a:r>
            <a:rPr lang="en-US" sz="2200" kern="1200"/>
            <a:t> Boolean models, vector space models.</a:t>
          </a:r>
        </a:p>
      </dsp:txBody>
      <dsp:txXfrm>
        <a:off x="1279109" y="2185"/>
        <a:ext cx="5553102" cy="1107454"/>
      </dsp:txXfrm>
    </dsp:sp>
    <dsp:sp modelId="{095E1BD2-CFE1-45FD-8CDA-B2EE9DF6CA77}">
      <dsp:nvSpPr>
        <dsp:cNvPr id="0" name=""/>
        <dsp:cNvSpPr/>
      </dsp:nvSpPr>
      <dsp:spPr>
        <a:xfrm>
          <a:off x="0" y="1386503"/>
          <a:ext cx="6832212" cy="11074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05AC15-4727-4366-9CD9-0341F312E151}">
      <dsp:nvSpPr>
        <dsp:cNvPr id="0" name=""/>
        <dsp:cNvSpPr/>
      </dsp:nvSpPr>
      <dsp:spPr>
        <a:xfrm>
          <a:off x="335004" y="1635680"/>
          <a:ext cx="609099" cy="6090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3F78A94-B163-4064-AB93-E13DEE1B8A0E}">
      <dsp:nvSpPr>
        <dsp:cNvPr id="0" name=""/>
        <dsp:cNvSpPr/>
      </dsp:nvSpPr>
      <dsp:spPr>
        <a:xfrm>
          <a:off x="1279109" y="1386503"/>
          <a:ext cx="5553102" cy="1107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206" tIns="117206" rIns="117206" bIns="117206" numCol="1" spcCol="1270" anchor="ctr" anchorCtr="0">
          <a:noAutofit/>
        </a:bodyPr>
        <a:lstStyle/>
        <a:p>
          <a:pPr marL="0" lvl="0" indent="0" algn="l" defTabSz="977900">
            <a:lnSpc>
              <a:spcPct val="90000"/>
            </a:lnSpc>
            <a:spcBef>
              <a:spcPct val="0"/>
            </a:spcBef>
            <a:spcAft>
              <a:spcPct val="35000"/>
            </a:spcAft>
            <a:buNone/>
          </a:pPr>
          <a:r>
            <a:rPr lang="en-US" sz="2200" b="1" kern="1200"/>
            <a:t>Inverted Indexing:</a:t>
          </a:r>
          <a:r>
            <a:rPr lang="en-US" sz="2200" kern="1200"/>
            <a:t> Fast keyword lookup.</a:t>
          </a:r>
        </a:p>
      </dsp:txBody>
      <dsp:txXfrm>
        <a:off x="1279109" y="1386503"/>
        <a:ext cx="5553102" cy="1107454"/>
      </dsp:txXfrm>
    </dsp:sp>
    <dsp:sp modelId="{E93535A9-7D78-439D-BF9D-456B88603D24}">
      <dsp:nvSpPr>
        <dsp:cNvPr id="0" name=""/>
        <dsp:cNvSpPr/>
      </dsp:nvSpPr>
      <dsp:spPr>
        <a:xfrm>
          <a:off x="0" y="2770821"/>
          <a:ext cx="6832212" cy="11074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05713E-2B88-4C12-8672-D1B8C6A78900}">
      <dsp:nvSpPr>
        <dsp:cNvPr id="0" name=""/>
        <dsp:cNvSpPr/>
      </dsp:nvSpPr>
      <dsp:spPr>
        <a:xfrm>
          <a:off x="335004" y="3019998"/>
          <a:ext cx="609099" cy="60909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B41FF50-B819-403A-BB4D-24E3AF1BCF56}">
      <dsp:nvSpPr>
        <dsp:cNvPr id="0" name=""/>
        <dsp:cNvSpPr/>
      </dsp:nvSpPr>
      <dsp:spPr>
        <a:xfrm>
          <a:off x="1279109" y="2770821"/>
          <a:ext cx="5553102" cy="1107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206" tIns="117206" rIns="117206" bIns="117206" numCol="1" spcCol="1270" anchor="ctr" anchorCtr="0">
          <a:noAutofit/>
        </a:bodyPr>
        <a:lstStyle/>
        <a:p>
          <a:pPr marL="0" lvl="0" indent="0" algn="l" defTabSz="977900">
            <a:lnSpc>
              <a:spcPct val="90000"/>
            </a:lnSpc>
            <a:spcBef>
              <a:spcPct val="0"/>
            </a:spcBef>
            <a:spcAft>
              <a:spcPct val="35000"/>
            </a:spcAft>
            <a:buNone/>
          </a:pPr>
          <a:r>
            <a:rPr lang="en-US" sz="2200" b="1" kern="1200"/>
            <a:t>Multithreading:</a:t>
          </a:r>
          <a:r>
            <a:rPr lang="en-US" sz="2200" kern="1200"/>
            <a:t> Boosts indexing speed.</a:t>
          </a:r>
        </a:p>
      </dsp:txBody>
      <dsp:txXfrm>
        <a:off x="1279109" y="2770821"/>
        <a:ext cx="5553102" cy="1107454"/>
      </dsp:txXfrm>
    </dsp:sp>
    <dsp:sp modelId="{FB2319FD-B82D-4876-A345-D68962C79D11}">
      <dsp:nvSpPr>
        <dsp:cNvPr id="0" name=""/>
        <dsp:cNvSpPr/>
      </dsp:nvSpPr>
      <dsp:spPr>
        <a:xfrm>
          <a:off x="0" y="4155139"/>
          <a:ext cx="6832212" cy="11074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2BE110-5881-445E-8551-E8D8709E038F}">
      <dsp:nvSpPr>
        <dsp:cNvPr id="0" name=""/>
        <dsp:cNvSpPr/>
      </dsp:nvSpPr>
      <dsp:spPr>
        <a:xfrm>
          <a:off x="335004" y="4404316"/>
          <a:ext cx="609099" cy="60909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CDFE5CA-0B1F-48B5-9D8A-B415B64442A0}">
      <dsp:nvSpPr>
        <dsp:cNvPr id="0" name=""/>
        <dsp:cNvSpPr/>
      </dsp:nvSpPr>
      <dsp:spPr>
        <a:xfrm>
          <a:off x="1279109" y="4155139"/>
          <a:ext cx="5553102" cy="1107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206" tIns="117206" rIns="117206" bIns="117206" numCol="1" spcCol="1270" anchor="ctr" anchorCtr="0">
          <a:noAutofit/>
        </a:bodyPr>
        <a:lstStyle/>
        <a:p>
          <a:pPr marL="0" lvl="0" indent="0" algn="l" defTabSz="977900">
            <a:lnSpc>
              <a:spcPct val="90000"/>
            </a:lnSpc>
            <a:spcBef>
              <a:spcPct val="0"/>
            </a:spcBef>
            <a:spcAft>
              <a:spcPct val="35000"/>
            </a:spcAft>
            <a:buNone/>
          </a:pPr>
          <a:r>
            <a:rPr lang="en-US" sz="2200" b="1" kern="1200"/>
            <a:t>Ranking and Caching:</a:t>
          </a:r>
          <a:r>
            <a:rPr lang="en-US" sz="2200" kern="1200"/>
            <a:t> Enhances query performance.</a:t>
          </a:r>
        </a:p>
      </dsp:txBody>
      <dsp:txXfrm>
        <a:off x="1279109" y="4155139"/>
        <a:ext cx="5553102" cy="11074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63BB39-4A2D-4D3D-92FB-531FF424A8C2}">
      <dsp:nvSpPr>
        <dsp:cNvPr id="0" name=""/>
        <dsp:cNvSpPr/>
      </dsp:nvSpPr>
      <dsp:spPr>
        <a:xfrm>
          <a:off x="0" y="855526"/>
          <a:ext cx="6832212" cy="157943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89A069-6488-40DD-A59A-B1AB9908E631}">
      <dsp:nvSpPr>
        <dsp:cNvPr id="0" name=""/>
        <dsp:cNvSpPr/>
      </dsp:nvSpPr>
      <dsp:spPr>
        <a:xfrm>
          <a:off x="477778" y="1210899"/>
          <a:ext cx="868688" cy="8686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E8F86CF-1E06-41BD-A8A8-9D8D9AB78055}">
      <dsp:nvSpPr>
        <dsp:cNvPr id="0" name=""/>
        <dsp:cNvSpPr/>
      </dsp:nvSpPr>
      <dsp:spPr>
        <a:xfrm>
          <a:off x="1824245" y="855526"/>
          <a:ext cx="3074495" cy="15794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157" tIns="167157" rIns="167157" bIns="167157" numCol="1" spcCol="1270" anchor="ctr" anchorCtr="0">
          <a:noAutofit/>
        </a:bodyPr>
        <a:lstStyle/>
        <a:p>
          <a:pPr marL="0" lvl="0" indent="0" algn="l" defTabSz="1111250">
            <a:lnSpc>
              <a:spcPct val="100000"/>
            </a:lnSpc>
            <a:spcBef>
              <a:spcPct val="0"/>
            </a:spcBef>
            <a:spcAft>
              <a:spcPct val="35000"/>
            </a:spcAft>
            <a:buNone/>
          </a:pPr>
          <a:r>
            <a:rPr lang="en-US" sz="2500" b="1" kern="1200"/>
            <a:t>Architecture:</a:t>
          </a:r>
          <a:endParaRPr lang="en-US" sz="2500" kern="1200"/>
        </a:p>
      </dsp:txBody>
      <dsp:txXfrm>
        <a:off x="1824245" y="855526"/>
        <a:ext cx="3074495" cy="1579433"/>
      </dsp:txXfrm>
    </dsp:sp>
    <dsp:sp modelId="{B0E10AF6-8A6C-4064-B0BD-ED42C9DC9963}">
      <dsp:nvSpPr>
        <dsp:cNvPr id="0" name=""/>
        <dsp:cNvSpPr/>
      </dsp:nvSpPr>
      <dsp:spPr>
        <a:xfrm>
          <a:off x="4898741" y="855526"/>
          <a:ext cx="1933470" cy="15794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157" tIns="167157" rIns="167157" bIns="167157" numCol="1" spcCol="1270" anchor="ctr" anchorCtr="0">
          <a:noAutofit/>
        </a:bodyPr>
        <a:lstStyle/>
        <a:p>
          <a:pPr marL="0" lvl="0" indent="0" algn="l" defTabSz="577850">
            <a:lnSpc>
              <a:spcPct val="100000"/>
            </a:lnSpc>
            <a:spcBef>
              <a:spcPct val="0"/>
            </a:spcBef>
            <a:spcAft>
              <a:spcPct val="35000"/>
            </a:spcAft>
            <a:buNone/>
          </a:pPr>
          <a:r>
            <a:rPr lang="en-US" sz="1300" kern="1200"/>
            <a:t>Document Manager</a:t>
          </a:r>
        </a:p>
        <a:p>
          <a:pPr marL="0" lvl="0" indent="0" algn="l" defTabSz="577850">
            <a:lnSpc>
              <a:spcPct val="100000"/>
            </a:lnSpc>
            <a:spcBef>
              <a:spcPct val="0"/>
            </a:spcBef>
            <a:spcAft>
              <a:spcPct val="35000"/>
            </a:spcAft>
            <a:buNone/>
          </a:pPr>
          <a:r>
            <a:rPr lang="en-US" sz="1300" kern="1200"/>
            <a:t>Inverted Index</a:t>
          </a:r>
        </a:p>
        <a:p>
          <a:pPr marL="0" lvl="0" indent="0" algn="l" defTabSz="577850">
            <a:lnSpc>
              <a:spcPct val="100000"/>
            </a:lnSpc>
            <a:spcBef>
              <a:spcPct val="0"/>
            </a:spcBef>
            <a:spcAft>
              <a:spcPct val="35000"/>
            </a:spcAft>
            <a:buNone/>
          </a:pPr>
          <a:r>
            <a:rPr lang="en-US" sz="1300" kern="1200"/>
            <a:t>Priority Queue</a:t>
          </a:r>
        </a:p>
      </dsp:txBody>
      <dsp:txXfrm>
        <a:off x="4898741" y="855526"/>
        <a:ext cx="1933470" cy="1579433"/>
      </dsp:txXfrm>
    </dsp:sp>
    <dsp:sp modelId="{F688EF27-497A-46FB-974A-4BE7C5E7A8C0}">
      <dsp:nvSpPr>
        <dsp:cNvPr id="0" name=""/>
        <dsp:cNvSpPr/>
      </dsp:nvSpPr>
      <dsp:spPr>
        <a:xfrm>
          <a:off x="0" y="2829818"/>
          <a:ext cx="6832212" cy="157943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6799C6-F339-42CE-87CC-B801C169B9C3}">
      <dsp:nvSpPr>
        <dsp:cNvPr id="0" name=""/>
        <dsp:cNvSpPr/>
      </dsp:nvSpPr>
      <dsp:spPr>
        <a:xfrm>
          <a:off x="477778" y="3185191"/>
          <a:ext cx="868688" cy="8686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5A34CA4-9C68-44E0-8213-C2A6EA9DA1C1}">
      <dsp:nvSpPr>
        <dsp:cNvPr id="0" name=""/>
        <dsp:cNvSpPr/>
      </dsp:nvSpPr>
      <dsp:spPr>
        <a:xfrm>
          <a:off x="1824245" y="2829818"/>
          <a:ext cx="3074495" cy="15794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157" tIns="167157" rIns="167157" bIns="167157" numCol="1" spcCol="1270" anchor="ctr" anchorCtr="0">
          <a:noAutofit/>
        </a:bodyPr>
        <a:lstStyle/>
        <a:p>
          <a:pPr marL="0" lvl="0" indent="0" algn="l" defTabSz="1111250">
            <a:lnSpc>
              <a:spcPct val="100000"/>
            </a:lnSpc>
            <a:spcBef>
              <a:spcPct val="0"/>
            </a:spcBef>
            <a:spcAft>
              <a:spcPct val="35000"/>
            </a:spcAft>
            <a:buNone/>
          </a:pPr>
          <a:r>
            <a:rPr lang="en-US" sz="2500" b="1" kern="1200"/>
            <a:t>Data Flow:</a:t>
          </a:r>
          <a:endParaRPr lang="en-US" sz="2500" kern="1200"/>
        </a:p>
      </dsp:txBody>
      <dsp:txXfrm>
        <a:off x="1824245" y="2829818"/>
        <a:ext cx="3074495" cy="1579433"/>
      </dsp:txXfrm>
    </dsp:sp>
    <dsp:sp modelId="{6799B193-A325-495C-9140-64C72C30A777}">
      <dsp:nvSpPr>
        <dsp:cNvPr id="0" name=""/>
        <dsp:cNvSpPr/>
      </dsp:nvSpPr>
      <dsp:spPr>
        <a:xfrm>
          <a:off x="4898741" y="2829818"/>
          <a:ext cx="1933470" cy="15794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157" tIns="167157" rIns="167157" bIns="167157" numCol="1" spcCol="1270" anchor="ctr" anchorCtr="0">
          <a:noAutofit/>
        </a:bodyPr>
        <a:lstStyle/>
        <a:p>
          <a:pPr marL="0" lvl="0" indent="0" algn="l" defTabSz="577850">
            <a:lnSpc>
              <a:spcPct val="100000"/>
            </a:lnSpc>
            <a:spcBef>
              <a:spcPct val="0"/>
            </a:spcBef>
            <a:spcAft>
              <a:spcPct val="35000"/>
            </a:spcAft>
            <a:buNone/>
          </a:pPr>
          <a:r>
            <a:rPr lang="en-US" sz="1300" kern="1200"/>
            <a:t>Document Ingestion</a:t>
          </a:r>
        </a:p>
        <a:p>
          <a:pPr marL="0" lvl="0" indent="0" algn="l" defTabSz="577850">
            <a:lnSpc>
              <a:spcPct val="100000"/>
            </a:lnSpc>
            <a:spcBef>
              <a:spcPct val="0"/>
            </a:spcBef>
            <a:spcAft>
              <a:spcPct val="35000"/>
            </a:spcAft>
            <a:buNone/>
          </a:pPr>
          <a:r>
            <a:rPr lang="en-US" sz="1300" kern="1200"/>
            <a:t>Keyword Extraction</a:t>
          </a:r>
        </a:p>
        <a:p>
          <a:pPr marL="0" lvl="0" indent="0" algn="l" defTabSz="577850">
            <a:lnSpc>
              <a:spcPct val="100000"/>
            </a:lnSpc>
            <a:spcBef>
              <a:spcPct val="0"/>
            </a:spcBef>
            <a:spcAft>
              <a:spcPct val="35000"/>
            </a:spcAft>
            <a:buNone/>
          </a:pPr>
          <a:r>
            <a:rPr lang="en-US" sz="1300" kern="1200"/>
            <a:t>Index Update</a:t>
          </a:r>
        </a:p>
        <a:p>
          <a:pPr marL="0" lvl="0" indent="0" algn="l" defTabSz="577850">
            <a:lnSpc>
              <a:spcPct val="100000"/>
            </a:lnSpc>
            <a:spcBef>
              <a:spcPct val="0"/>
            </a:spcBef>
            <a:spcAft>
              <a:spcPct val="35000"/>
            </a:spcAft>
            <a:buNone/>
          </a:pPr>
          <a:r>
            <a:rPr lang="en-US" sz="1300" kern="1200"/>
            <a:t>Queryexecution</a:t>
          </a:r>
        </a:p>
      </dsp:txBody>
      <dsp:txXfrm>
        <a:off x="4898741" y="2829818"/>
        <a:ext cx="1933470" cy="15794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062F62-52E9-7A4E-A1F7-DCB31D0C24B7}">
      <dsp:nvSpPr>
        <dsp:cNvPr id="0" name=""/>
        <dsp:cNvSpPr/>
      </dsp:nvSpPr>
      <dsp:spPr>
        <a:xfrm>
          <a:off x="0" y="163104"/>
          <a:ext cx="6832212" cy="935415"/>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b="1" kern="1200"/>
            <a:t>Key Classes:</a:t>
          </a:r>
          <a:endParaRPr lang="en-US" sz="3900" kern="1200"/>
        </a:p>
      </dsp:txBody>
      <dsp:txXfrm>
        <a:off x="45663" y="208767"/>
        <a:ext cx="6740886" cy="844089"/>
      </dsp:txXfrm>
    </dsp:sp>
    <dsp:sp modelId="{AC1A7416-C8F1-CC42-98AF-256966BE0C0B}">
      <dsp:nvSpPr>
        <dsp:cNvPr id="0" name=""/>
        <dsp:cNvSpPr/>
      </dsp:nvSpPr>
      <dsp:spPr>
        <a:xfrm>
          <a:off x="0" y="1098519"/>
          <a:ext cx="6832212" cy="2421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6923" tIns="49530" rIns="277368" bIns="49530" numCol="1" spcCol="1270" anchor="t" anchorCtr="0">
          <a:noAutofit/>
        </a:bodyPr>
        <a:lstStyle/>
        <a:p>
          <a:pPr marL="285750" lvl="1" indent="-285750" algn="l" defTabSz="1333500">
            <a:lnSpc>
              <a:spcPct val="90000"/>
            </a:lnSpc>
            <a:spcBef>
              <a:spcPct val="0"/>
            </a:spcBef>
            <a:spcAft>
              <a:spcPct val="20000"/>
            </a:spcAft>
            <a:buChar char="•"/>
          </a:pPr>
          <a:r>
            <a:rPr lang="en-US" sz="3000" kern="1200"/>
            <a:t>Document: Manages metadata</a:t>
          </a:r>
        </a:p>
        <a:p>
          <a:pPr marL="285750" lvl="1" indent="-285750" algn="l" defTabSz="1333500">
            <a:lnSpc>
              <a:spcPct val="90000"/>
            </a:lnSpc>
            <a:spcBef>
              <a:spcPct val="0"/>
            </a:spcBef>
            <a:spcAft>
              <a:spcPct val="20000"/>
            </a:spcAft>
            <a:buChar char="•"/>
          </a:pPr>
          <a:r>
            <a:rPr lang="en-US" sz="3000" kern="1200"/>
            <a:t>Inverted Index: Maintains Keyword mapping</a:t>
          </a:r>
        </a:p>
        <a:p>
          <a:pPr marL="285750" lvl="1" indent="-285750" algn="l" defTabSz="1333500">
            <a:lnSpc>
              <a:spcPct val="90000"/>
            </a:lnSpc>
            <a:spcBef>
              <a:spcPct val="0"/>
            </a:spcBef>
            <a:spcAft>
              <a:spcPct val="20000"/>
            </a:spcAft>
            <a:buChar char="•"/>
          </a:pPr>
          <a:r>
            <a:rPr lang="en-US" sz="3000" kern="1200"/>
            <a:t>PriorityQueue: Implements ranking</a:t>
          </a:r>
        </a:p>
      </dsp:txBody>
      <dsp:txXfrm>
        <a:off x="0" y="1098519"/>
        <a:ext cx="6832212" cy="2421900"/>
      </dsp:txXfrm>
    </dsp:sp>
    <dsp:sp modelId="{0F7213CE-DB0D-3347-B84C-37EFD8562AE4}">
      <dsp:nvSpPr>
        <dsp:cNvPr id="0" name=""/>
        <dsp:cNvSpPr/>
      </dsp:nvSpPr>
      <dsp:spPr>
        <a:xfrm>
          <a:off x="0" y="3520419"/>
          <a:ext cx="6832212" cy="935415"/>
        </a:xfrm>
        <a:prstGeom prst="roundRect">
          <a:avLst/>
        </a:prstGeom>
        <a:gradFill rotWithShape="0">
          <a:gsLst>
            <a:gs pos="0">
              <a:schemeClr val="accent2">
                <a:hueOff val="453165"/>
                <a:satOff val="-47993"/>
                <a:lumOff val="-1176"/>
                <a:alphaOff val="0"/>
                <a:tint val="96000"/>
                <a:lumMod val="104000"/>
              </a:schemeClr>
            </a:gs>
            <a:gs pos="100000">
              <a:schemeClr val="accent2">
                <a:hueOff val="453165"/>
                <a:satOff val="-47993"/>
                <a:lumOff val="-1176"/>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b="1" kern="1200"/>
            <a:t>Multithreading for Index:</a:t>
          </a:r>
          <a:endParaRPr lang="en-US" sz="3900" kern="1200"/>
        </a:p>
      </dsp:txBody>
      <dsp:txXfrm>
        <a:off x="45663" y="3566082"/>
        <a:ext cx="6740886" cy="844089"/>
      </dsp:txXfrm>
    </dsp:sp>
    <dsp:sp modelId="{EF114F8B-C573-7B47-AF3A-5022845EAE3C}">
      <dsp:nvSpPr>
        <dsp:cNvPr id="0" name=""/>
        <dsp:cNvSpPr/>
      </dsp:nvSpPr>
      <dsp:spPr>
        <a:xfrm>
          <a:off x="0" y="4455834"/>
          <a:ext cx="6832212" cy="64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6923" tIns="49530" rIns="277368" bIns="49530" numCol="1" spcCol="1270" anchor="t" anchorCtr="0">
          <a:noAutofit/>
        </a:bodyPr>
        <a:lstStyle/>
        <a:p>
          <a:pPr marL="285750" lvl="1" indent="-285750" algn="l" defTabSz="1333500">
            <a:lnSpc>
              <a:spcPct val="90000"/>
            </a:lnSpc>
            <a:spcBef>
              <a:spcPct val="0"/>
            </a:spcBef>
            <a:spcAft>
              <a:spcPct val="20000"/>
            </a:spcAft>
            <a:buChar char="•"/>
          </a:pPr>
          <a:r>
            <a:rPr lang="en-US" sz="3000" kern="1200"/>
            <a:t>Speed up processing</a:t>
          </a:r>
        </a:p>
      </dsp:txBody>
      <dsp:txXfrm>
        <a:off x="0" y="4455834"/>
        <a:ext cx="6832212" cy="6458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7C3637-7796-4128-8AD7-B3BE9E4AA78F}">
      <dsp:nvSpPr>
        <dsp:cNvPr id="0" name=""/>
        <dsp:cNvSpPr/>
      </dsp:nvSpPr>
      <dsp:spPr>
        <a:xfrm>
          <a:off x="0" y="855526"/>
          <a:ext cx="6832212" cy="157943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8A41E7-2EB0-4A43-A44E-BE2FE7ED8685}">
      <dsp:nvSpPr>
        <dsp:cNvPr id="0" name=""/>
        <dsp:cNvSpPr/>
      </dsp:nvSpPr>
      <dsp:spPr>
        <a:xfrm>
          <a:off x="477778" y="1210899"/>
          <a:ext cx="868688" cy="8686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B3A8DB1-2B20-445D-9893-C1E03AF90BAD}">
      <dsp:nvSpPr>
        <dsp:cNvPr id="0" name=""/>
        <dsp:cNvSpPr/>
      </dsp:nvSpPr>
      <dsp:spPr>
        <a:xfrm>
          <a:off x="1824245" y="855526"/>
          <a:ext cx="3074495" cy="15794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157" tIns="167157" rIns="167157" bIns="167157" numCol="1" spcCol="1270" anchor="ctr" anchorCtr="0">
          <a:noAutofit/>
        </a:bodyPr>
        <a:lstStyle/>
        <a:p>
          <a:pPr marL="0" lvl="0" indent="0" algn="l" defTabSz="1111250">
            <a:lnSpc>
              <a:spcPct val="100000"/>
            </a:lnSpc>
            <a:spcBef>
              <a:spcPct val="0"/>
            </a:spcBef>
            <a:spcAft>
              <a:spcPct val="35000"/>
            </a:spcAft>
            <a:buNone/>
          </a:pPr>
          <a:r>
            <a:rPr lang="en-US" sz="2500" b="1" kern="1200"/>
            <a:t>Implemented Improvements:</a:t>
          </a:r>
          <a:endParaRPr lang="en-US" sz="2500" kern="1200"/>
        </a:p>
      </dsp:txBody>
      <dsp:txXfrm>
        <a:off x="1824245" y="855526"/>
        <a:ext cx="3074495" cy="1579433"/>
      </dsp:txXfrm>
    </dsp:sp>
    <dsp:sp modelId="{016ED8DB-5C75-4D2C-9C66-71DBB87DDA1B}">
      <dsp:nvSpPr>
        <dsp:cNvPr id="0" name=""/>
        <dsp:cNvSpPr/>
      </dsp:nvSpPr>
      <dsp:spPr>
        <a:xfrm>
          <a:off x="4898741" y="855526"/>
          <a:ext cx="1933470" cy="15794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157" tIns="167157" rIns="167157" bIns="167157" numCol="1" spcCol="1270" anchor="ctr" anchorCtr="0">
          <a:noAutofit/>
        </a:bodyPr>
        <a:lstStyle/>
        <a:p>
          <a:pPr marL="0" lvl="0" indent="0" algn="l" defTabSz="622300">
            <a:lnSpc>
              <a:spcPct val="100000"/>
            </a:lnSpc>
            <a:spcBef>
              <a:spcPct val="0"/>
            </a:spcBef>
            <a:spcAft>
              <a:spcPct val="35000"/>
            </a:spcAft>
            <a:buNone/>
          </a:pPr>
          <a:r>
            <a:rPr lang="en-US" sz="1400" kern="1200"/>
            <a:t>Normalization for keyword extraction.</a:t>
          </a:r>
        </a:p>
        <a:p>
          <a:pPr marL="0" lvl="0" indent="0" algn="l" defTabSz="622300">
            <a:lnSpc>
              <a:spcPct val="100000"/>
            </a:lnSpc>
            <a:spcBef>
              <a:spcPct val="0"/>
            </a:spcBef>
            <a:spcAft>
              <a:spcPct val="35000"/>
            </a:spcAft>
            <a:buNone/>
          </a:pPr>
          <a:r>
            <a:rPr lang="en-US" sz="1400" kern="1200"/>
            <a:t>Optimized thread pool size.</a:t>
          </a:r>
        </a:p>
      </dsp:txBody>
      <dsp:txXfrm>
        <a:off x="4898741" y="855526"/>
        <a:ext cx="1933470" cy="1579433"/>
      </dsp:txXfrm>
    </dsp:sp>
    <dsp:sp modelId="{B8091189-0B8E-477E-B896-5CA4673F7173}">
      <dsp:nvSpPr>
        <dsp:cNvPr id="0" name=""/>
        <dsp:cNvSpPr/>
      </dsp:nvSpPr>
      <dsp:spPr>
        <a:xfrm>
          <a:off x="0" y="2829818"/>
          <a:ext cx="6832212" cy="157943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2E1C95-61D2-4DA9-B565-883F7120EF61}">
      <dsp:nvSpPr>
        <dsp:cNvPr id="0" name=""/>
        <dsp:cNvSpPr/>
      </dsp:nvSpPr>
      <dsp:spPr>
        <a:xfrm>
          <a:off x="477778" y="3185191"/>
          <a:ext cx="868688" cy="8686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D9C22D0-CE14-464A-A4AA-CA1B06E26F91}">
      <dsp:nvSpPr>
        <dsp:cNvPr id="0" name=""/>
        <dsp:cNvSpPr/>
      </dsp:nvSpPr>
      <dsp:spPr>
        <a:xfrm>
          <a:off x="1824245" y="2829818"/>
          <a:ext cx="3074495" cy="15794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157" tIns="167157" rIns="167157" bIns="167157" numCol="1" spcCol="1270" anchor="ctr" anchorCtr="0">
          <a:noAutofit/>
        </a:bodyPr>
        <a:lstStyle/>
        <a:p>
          <a:pPr marL="0" lvl="0" indent="0" algn="l" defTabSz="1111250">
            <a:lnSpc>
              <a:spcPct val="100000"/>
            </a:lnSpc>
            <a:spcBef>
              <a:spcPct val="0"/>
            </a:spcBef>
            <a:spcAft>
              <a:spcPct val="35000"/>
            </a:spcAft>
            <a:buNone/>
          </a:pPr>
          <a:r>
            <a:rPr lang="en-US" sz="2500" b="1" kern="1200"/>
            <a:t>Challenges Addressed:</a:t>
          </a:r>
          <a:endParaRPr lang="en-US" sz="2500" kern="1200"/>
        </a:p>
      </dsp:txBody>
      <dsp:txXfrm>
        <a:off x="1824245" y="2829818"/>
        <a:ext cx="3074495" cy="1579433"/>
      </dsp:txXfrm>
    </dsp:sp>
    <dsp:sp modelId="{3818839F-61AE-4543-8D96-8A1F4A6F51C1}">
      <dsp:nvSpPr>
        <dsp:cNvPr id="0" name=""/>
        <dsp:cNvSpPr/>
      </dsp:nvSpPr>
      <dsp:spPr>
        <a:xfrm>
          <a:off x="4898741" y="2829818"/>
          <a:ext cx="1933470" cy="15794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157" tIns="167157" rIns="167157" bIns="167157" numCol="1" spcCol="1270" anchor="ctr" anchorCtr="0">
          <a:noAutofit/>
        </a:bodyPr>
        <a:lstStyle/>
        <a:p>
          <a:pPr marL="0" lvl="0" indent="0" algn="l" defTabSz="622300">
            <a:lnSpc>
              <a:spcPct val="100000"/>
            </a:lnSpc>
            <a:spcBef>
              <a:spcPct val="0"/>
            </a:spcBef>
            <a:spcAft>
              <a:spcPct val="35000"/>
            </a:spcAft>
            <a:buNone/>
          </a:pPr>
          <a:r>
            <a:rPr lang="en-US" sz="1400" kern="1200"/>
            <a:t>Memory overhead.</a:t>
          </a:r>
        </a:p>
        <a:p>
          <a:pPr marL="0" lvl="0" indent="0" algn="l" defTabSz="622300">
            <a:lnSpc>
              <a:spcPct val="100000"/>
            </a:lnSpc>
            <a:spcBef>
              <a:spcPct val="0"/>
            </a:spcBef>
            <a:spcAft>
              <a:spcPct val="35000"/>
            </a:spcAft>
            <a:buNone/>
          </a:pPr>
          <a:r>
            <a:rPr lang="en-US" sz="1400" kern="1200"/>
            <a:t>Synchronization issues.</a:t>
          </a:r>
        </a:p>
      </dsp:txBody>
      <dsp:txXfrm>
        <a:off x="4898741" y="2829818"/>
        <a:ext cx="1933470" cy="157943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41529A-491F-477C-9716-7E14CE4F22C3}">
      <dsp:nvSpPr>
        <dsp:cNvPr id="0" name=""/>
        <dsp:cNvSpPr/>
      </dsp:nvSpPr>
      <dsp:spPr>
        <a:xfrm>
          <a:off x="562009" y="409470"/>
          <a:ext cx="1612687" cy="16126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60279E-E6E0-44AA-9E29-CB9DDB6CB7BA}">
      <dsp:nvSpPr>
        <dsp:cNvPr id="0" name=""/>
        <dsp:cNvSpPr/>
      </dsp:nvSpPr>
      <dsp:spPr>
        <a:xfrm>
          <a:off x="905697" y="753158"/>
          <a:ext cx="925312" cy="9253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D97DEF2-88E7-4FA9-8044-18CF95723483}">
      <dsp:nvSpPr>
        <dsp:cNvPr id="0" name=""/>
        <dsp:cNvSpPr/>
      </dsp:nvSpPr>
      <dsp:spPr>
        <a:xfrm>
          <a:off x="46478" y="2524470"/>
          <a:ext cx="264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b="1" kern="1200"/>
            <a:t>Data Overhead:</a:t>
          </a:r>
          <a:r>
            <a:rPr lang="en-US" sz="1400" kern="1200"/>
            <a:t> Managing large indexes in memory.</a:t>
          </a:r>
        </a:p>
      </dsp:txBody>
      <dsp:txXfrm>
        <a:off x="46478" y="2524470"/>
        <a:ext cx="2643750" cy="720000"/>
      </dsp:txXfrm>
    </dsp:sp>
    <dsp:sp modelId="{42712D20-235A-4423-82C2-A68C5E73BB15}">
      <dsp:nvSpPr>
        <dsp:cNvPr id="0" name=""/>
        <dsp:cNvSpPr/>
      </dsp:nvSpPr>
      <dsp:spPr>
        <a:xfrm>
          <a:off x="3687358" y="409470"/>
          <a:ext cx="1612687" cy="161268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D4785A-4BE7-4C82-AC6E-3E798220BB9F}">
      <dsp:nvSpPr>
        <dsp:cNvPr id="0" name=""/>
        <dsp:cNvSpPr/>
      </dsp:nvSpPr>
      <dsp:spPr>
        <a:xfrm>
          <a:off x="4031045" y="753158"/>
          <a:ext cx="925312" cy="9253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BB16A3E-606A-41B7-A0E8-9F477B313EAD}">
      <dsp:nvSpPr>
        <dsp:cNvPr id="0" name=""/>
        <dsp:cNvSpPr/>
      </dsp:nvSpPr>
      <dsp:spPr>
        <a:xfrm>
          <a:off x="3152884" y="2524470"/>
          <a:ext cx="268163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b="1" kern="1200" dirty="0"/>
            <a:t>Ranking Accuracy: </a:t>
          </a:r>
          <a:r>
            <a:rPr lang="en-US" sz="1400" b="0" kern="1200" dirty="0"/>
            <a:t>relevance of documents can be tricky</a:t>
          </a:r>
          <a:r>
            <a:rPr lang="en-US" sz="1400" kern="1200" dirty="0"/>
            <a:t>.</a:t>
          </a:r>
        </a:p>
      </dsp:txBody>
      <dsp:txXfrm>
        <a:off x="3152884" y="2524470"/>
        <a:ext cx="2681634" cy="720000"/>
      </dsp:txXfrm>
    </dsp:sp>
    <dsp:sp modelId="{BD7B763B-0EF5-4782-A839-D1B361A825C9}">
      <dsp:nvSpPr>
        <dsp:cNvPr id="0" name=""/>
        <dsp:cNvSpPr/>
      </dsp:nvSpPr>
      <dsp:spPr>
        <a:xfrm>
          <a:off x="6812706" y="409470"/>
          <a:ext cx="1612687" cy="161268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EE0D68-EFEA-4DF2-B07C-70851E0DB1C1}">
      <dsp:nvSpPr>
        <dsp:cNvPr id="0" name=""/>
        <dsp:cNvSpPr/>
      </dsp:nvSpPr>
      <dsp:spPr>
        <a:xfrm>
          <a:off x="7156394" y="753158"/>
          <a:ext cx="925312" cy="9253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0A43B22-C9ED-46C4-B38A-997DBDA3022B}">
      <dsp:nvSpPr>
        <dsp:cNvPr id="0" name=""/>
        <dsp:cNvSpPr/>
      </dsp:nvSpPr>
      <dsp:spPr>
        <a:xfrm>
          <a:off x="6297175" y="2524470"/>
          <a:ext cx="264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b="1" kern="1200" dirty="0"/>
            <a:t>Scalability: </a:t>
          </a:r>
          <a:r>
            <a:rPr lang="en-US" sz="1400" b="0" kern="1200" dirty="0"/>
            <a:t>Time and space complexities may hamper increasing the dataset.</a:t>
          </a:r>
        </a:p>
      </dsp:txBody>
      <dsp:txXfrm>
        <a:off x="6297175" y="2524470"/>
        <a:ext cx="2643750"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6B96D1-5A39-4694-8E93-D9F2002618DB}">
      <dsp:nvSpPr>
        <dsp:cNvPr id="0" name=""/>
        <dsp:cNvSpPr/>
      </dsp:nvSpPr>
      <dsp:spPr>
        <a:xfrm>
          <a:off x="580951" y="409470"/>
          <a:ext cx="1612687" cy="16126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89294E-80F4-429B-968F-D8CC7124E793}">
      <dsp:nvSpPr>
        <dsp:cNvPr id="0" name=""/>
        <dsp:cNvSpPr/>
      </dsp:nvSpPr>
      <dsp:spPr>
        <a:xfrm>
          <a:off x="924639" y="753158"/>
          <a:ext cx="925312" cy="9253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83F87E5-292D-4191-B8A0-DD8410205386}">
      <dsp:nvSpPr>
        <dsp:cNvPr id="0" name=""/>
        <dsp:cNvSpPr/>
      </dsp:nvSpPr>
      <dsp:spPr>
        <a:xfrm>
          <a:off x="65420" y="2524470"/>
          <a:ext cx="264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b="1" kern="1200"/>
            <a:t>Distributed Systems:</a:t>
          </a:r>
          <a:r>
            <a:rPr lang="en-US" sz="1300" kern="1200"/>
            <a:t> Incorporate technologies like Hadoop for scalability.</a:t>
          </a:r>
        </a:p>
      </dsp:txBody>
      <dsp:txXfrm>
        <a:off x="65420" y="2524470"/>
        <a:ext cx="2643750" cy="720000"/>
      </dsp:txXfrm>
    </dsp:sp>
    <dsp:sp modelId="{859C04EA-FA49-4351-BAAD-35EF83AC97A5}">
      <dsp:nvSpPr>
        <dsp:cNvPr id="0" name=""/>
        <dsp:cNvSpPr/>
      </dsp:nvSpPr>
      <dsp:spPr>
        <a:xfrm>
          <a:off x="3687358" y="409470"/>
          <a:ext cx="1612687" cy="161268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2DE5A1-16AB-4550-85A0-882C3BBC8D2C}">
      <dsp:nvSpPr>
        <dsp:cNvPr id="0" name=""/>
        <dsp:cNvSpPr/>
      </dsp:nvSpPr>
      <dsp:spPr>
        <a:xfrm>
          <a:off x="4031045" y="753158"/>
          <a:ext cx="925312" cy="9253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B4AF34D-16E7-43E0-AABC-7A3F5B0566A0}">
      <dsp:nvSpPr>
        <dsp:cNvPr id="0" name=""/>
        <dsp:cNvSpPr/>
      </dsp:nvSpPr>
      <dsp:spPr>
        <a:xfrm>
          <a:off x="3171827" y="2524470"/>
          <a:ext cx="264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b="1" kern="1200"/>
            <a:t>Machine Learning:</a:t>
          </a:r>
          <a:r>
            <a:rPr lang="en-US" sz="1300" kern="1200"/>
            <a:t> Improve ranking relevance using ML models.</a:t>
          </a:r>
        </a:p>
      </dsp:txBody>
      <dsp:txXfrm>
        <a:off x="3171827" y="2524470"/>
        <a:ext cx="2643750" cy="720000"/>
      </dsp:txXfrm>
    </dsp:sp>
    <dsp:sp modelId="{AFB25E30-6B2A-40DC-8CA5-4474C967E7BD}">
      <dsp:nvSpPr>
        <dsp:cNvPr id="0" name=""/>
        <dsp:cNvSpPr/>
      </dsp:nvSpPr>
      <dsp:spPr>
        <a:xfrm>
          <a:off x="6793764" y="409470"/>
          <a:ext cx="1612687" cy="161268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88AE4B-FAA3-4C9E-B6AB-14F09E7A5B3B}">
      <dsp:nvSpPr>
        <dsp:cNvPr id="0" name=""/>
        <dsp:cNvSpPr/>
      </dsp:nvSpPr>
      <dsp:spPr>
        <a:xfrm>
          <a:off x="7137452" y="753158"/>
          <a:ext cx="925312" cy="9253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DBF3594-8AC1-4C83-9AD4-78157638BBFD}">
      <dsp:nvSpPr>
        <dsp:cNvPr id="0" name=""/>
        <dsp:cNvSpPr/>
      </dsp:nvSpPr>
      <dsp:spPr>
        <a:xfrm>
          <a:off x="6278233" y="2524470"/>
          <a:ext cx="264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b="1" kern="1200"/>
            <a:t>Dynamic Caching:</a:t>
          </a:r>
          <a:r>
            <a:rPr lang="en-US" sz="1300" kern="1200"/>
            <a:t> Optimize cache replacement policies.</a:t>
          </a:r>
        </a:p>
      </dsp:txBody>
      <dsp:txXfrm>
        <a:off x="6278233" y="2524470"/>
        <a:ext cx="2643750" cy="720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9DF220-3D3D-074A-8B45-75D393821BAE}">
      <dsp:nvSpPr>
        <dsp:cNvPr id="0" name=""/>
        <dsp:cNvSpPr/>
      </dsp:nvSpPr>
      <dsp:spPr>
        <a:xfrm>
          <a:off x="0" y="17709"/>
          <a:ext cx="6832212" cy="863460"/>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1" kern="1200"/>
            <a:t>Summary: </a:t>
          </a:r>
          <a:endParaRPr lang="en-US" sz="3600" kern="1200"/>
        </a:p>
      </dsp:txBody>
      <dsp:txXfrm>
        <a:off x="42151" y="59860"/>
        <a:ext cx="6747910" cy="779158"/>
      </dsp:txXfrm>
    </dsp:sp>
    <dsp:sp modelId="{B806793F-B2B2-9540-8C96-814C51C1DBCD}">
      <dsp:nvSpPr>
        <dsp:cNvPr id="0" name=""/>
        <dsp:cNvSpPr/>
      </dsp:nvSpPr>
      <dsp:spPr>
        <a:xfrm>
          <a:off x="0" y="881169"/>
          <a:ext cx="6832212" cy="1751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6923" tIns="45720" rIns="256032" bIns="45720" numCol="1" spcCol="1270" anchor="t" anchorCtr="0">
          <a:noAutofit/>
        </a:bodyPr>
        <a:lstStyle/>
        <a:p>
          <a:pPr marL="285750" lvl="1" indent="-285750" algn="l" defTabSz="1244600">
            <a:lnSpc>
              <a:spcPct val="90000"/>
            </a:lnSpc>
            <a:spcBef>
              <a:spcPct val="0"/>
            </a:spcBef>
            <a:spcAft>
              <a:spcPct val="20000"/>
            </a:spcAft>
            <a:buChar char="•"/>
          </a:pPr>
          <a:r>
            <a:rPr lang="en-US" sz="2800" kern="1200"/>
            <a:t>Efficient retrieval system implemented.</a:t>
          </a:r>
        </a:p>
        <a:p>
          <a:pPr marL="285750" lvl="1" indent="-285750" algn="l" defTabSz="1244600">
            <a:lnSpc>
              <a:spcPct val="90000"/>
            </a:lnSpc>
            <a:spcBef>
              <a:spcPct val="0"/>
            </a:spcBef>
            <a:spcAft>
              <a:spcPct val="20000"/>
            </a:spcAft>
            <a:buChar char="•"/>
          </a:pPr>
          <a:r>
            <a:rPr lang="en-US" sz="2800" kern="1200"/>
            <a:t>Significant performance improvements achieved.</a:t>
          </a:r>
        </a:p>
      </dsp:txBody>
      <dsp:txXfrm>
        <a:off x="0" y="881169"/>
        <a:ext cx="6832212" cy="1751220"/>
      </dsp:txXfrm>
    </dsp:sp>
    <dsp:sp modelId="{663B93FE-DBD6-DD45-843F-01FC57095D8F}">
      <dsp:nvSpPr>
        <dsp:cNvPr id="0" name=""/>
        <dsp:cNvSpPr/>
      </dsp:nvSpPr>
      <dsp:spPr>
        <a:xfrm>
          <a:off x="0" y="2632389"/>
          <a:ext cx="6832212" cy="863460"/>
        </a:xfrm>
        <a:prstGeom prst="round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1" kern="1200"/>
            <a:t>Takeaways: </a:t>
          </a:r>
          <a:endParaRPr lang="en-US" sz="3600" kern="1200"/>
        </a:p>
      </dsp:txBody>
      <dsp:txXfrm>
        <a:off x="42151" y="2674540"/>
        <a:ext cx="6747910" cy="779158"/>
      </dsp:txXfrm>
    </dsp:sp>
    <dsp:sp modelId="{248A18CB-F405-4241-AA04-1BEDAB79C05E}">
      <dsp:nvSpPr>
        <dsp:cNvPr id="0" name=""/>
        <dsp:cNvSpPr/>
      </dsp:nvSpPr>
      <dsp:spPr>
        <a:xfrm>
          <a:off x="0" y="3495849"/>
          <a:ext cx="6832212" cy="1751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6923" tIns="45720" rIns="256032" bIns="45720" numCol="1" spcCol="1270" anchor="t" anchorCtr="0">
          <a:noAutofit/>
        </a:bodyPr>
        <a:lstStyle/>
        <a:p>
          <a:pPr marL="285750" lvl="1" indent="-285750" algn="l" defTabSz="1244600">
            <a:lnSpc>
              <a:spcPct val="90000"/>
            </a:lnSpc>
            <a:spcBef>
              <a:spcPct val="0"/>
            </a:spcBef>
            <a:spcAft>
              <a:spcPct val="20000"/>
            </a:spcAft>
            <a:buChar char="•"/>
          </a:pPr>
          <a:r>
            <a:rPr lang="en-US" sz="2800" kern="1200"/>
            <a:t>Practicality of inverted indexing and parallel processing.</a:t>
          </a:r>
        </a:p>
        <a:p>
          <a:pPr marL="285750" lvl="1" indent="-285750" algn="l" defTabSz="1244600">
            <a:lnSpc>
              <a:spcPct val="90000"/>
            </a:lnSpc>
            <a:spcBef>
              <a:spcPct val="0"/>
            </a:spcBef>
            <a:spcAft>
              <a:spcPct val="20000"/>
            </a:spcAft>
            <a:buChar char="•"/>
          </a:pPr>
          <a:r>
            <a:rPr lang="en-US" sz="2800" kern="1200"/>
            <a:t>Importance of caching and ranking.</a:t>
          </a:r>
        </a:p>
      </dsp:txBody>
      <dsp:txXfrm>
        <a:off x="0" y="3495849"/>
        <a:ext cx="6832212" cy="175122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P"/>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DD1D30-DA09-CA40-BAA5-885A4A03F53B}" type="datetimeFigureOut">
              <a:rPr lang="en-NP" smtClean="0"/>
              <a:t>01/12/2024</a:t>
            </a:fld>
            <a:endParaRPr lang="en-NP"/>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P"/>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P"/>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A153B4-84EF-5D47-AB69-D3B1B0A1D219}" type="slidenum">
              <a:rPr lang="en-NP" smtClean="0"/>
              <a:t>‹#›</a:t>
            </a:fld>
            <a:endParaRPr lang="en-NP"/>
          </a:p>
        </p:txBody>
      </p:sp>
    </p:spTree>
    <p:extLst>
      <p:ext uri="{BB962C8B-B14F-4D97-AF65-F5344CB8AC3E}">
        <p14:creationId xmlns:p14="http://schemas.microsoft.com/office/powerpoint/2010/main" val="1094631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P" dirty="0"/>
          </a:p>
        </p:txBody>
      </p:sp>
      <p:sp>
        <p:nvSpPr>
          <p:cNvPr id="4" name="Slide Number Placeholder 3"/>
          <p:cNvSpPr>
            <a:spLocks noGrp="1"/>
          </p:cNvSpPr>
          <p:nvPr>
            <p:ph type="sldNum" sz="quarter" idx="5"/>
          </p:nvPr>
        </p:nvSpPr>
        <p:spPr/>
        <p:txBody>
          <a:bodyPr/>
          <a:lstStyle/>
          <a:p>
            <a:fld id="{E4A153B4-84EF-5D47-AB69-D3B1B0A1D219}" type="slidenum">
              <a:rPr lang="en-NP" smtClean="0"/>
              <a:t>1</a:t>
            </a:fld>
            <a:endParaRPr lang="en-NP"/>
          </a:p>
        </p:txBody>
      </p:sp>
    </p:spTree>
    <p:extLst>
      <p:ext uri="{BB962C8B-B14F-4D97-AF65-F5344CB8AC3E}">
        <p14:creationId xmlns:p14="http://schemas.microsoft.com/office/powerpoint/2010/main" val="16657561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performance graph after optimizing the </a:t>
            </a:r>
            <a:r>
              <a:rPr lang="en-US" dirty="0" err="1"/>
              <a:t>InvertedIndex</a:t>
            </a:r>
            <a:r>
              <a:rPr lang="en-US" dirty="0"/>
              <a:t> and the Document class and implementing the parallelization of the code.</a:t>
            </a:r>
            <a:endParaRPr lang="en-NP" dirty="0"/>
          </a:p>
        </p:txBody>
      </p:sp>
      <p:sp>
        <p:nvSpPr>
          <p:cNvPr id="4" name="Slide Number Placeholder 3"/>
          <p:cNvSpPr>
            <a:spLocks noGrp="1"/>
          </p:cNvSpPr>
          <p:nvPr>
            <p:ph type="sldNum" sz="quarter" idx="5"/>
          </p:nvPr>
        </p:nvSpPr>
        <p:spPr/>
        <p:txBody>
          <a:bodyPr/>
          <a:lstStyle/>
          <a:p>
            <a:fld id="{E4A153B4-84EF-5D47-AB69-D3B1B0A1D219}" type="slidenum">
              <a:rPr lang="en-NP" smtClean="0"/>
              <a:t>10</a:t>
            </a:fld>
            <a:endParaRPr lang="en-NP"/>
          </a:p>
        </p:txBody>
      </p:sp>
    </p:spTree>
    <p:extLst>
      <p:ext uri="{BB962C8B-B14F-4D97-AF65-F5344CB8AC3E}">
        <p14:creationId xmlns:p14="http://schemas.microsoft.com/office/powerpoint/2010/main" val="36289097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239DDF-9DF3-2DB5-5113-484FAD884F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BF1E4F-231A-97C1-DA83-2BDAB1DCD6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5F62E3-F456-8C2F-6E13-2AC16319E814}"/>
              </a:ext>
            </a:extLst>
          </p:cNvPr>
          <p:cNvSpPr>
            <a:spLocks noGrp="1"/>
          </p:cNvSpPr>
          <p:nvPr>
            <p:ph type="body" idx="1"/>
          </p:nvPr>
        </p:nvSpPr>
        <p:spPr/>
        <p:txBody>
          <a:bodyPr/>
          <a:lstStyle/>
          <a:p>
            <a:r>
              <a:rPr lang="en-US" dirty="0"/>
              <a:t>To optimize performance, I implemented keyword normalization (Caching of frequently Queried Keywords) and adjusted thread pool sizes to handle larger datasets.. </a:t>
            </a:r>
          </a:p>
          <a:p>
            <a:pPr>
              <a:lnSpc>
                <a:spcPct val="200000"/>
              </a:lnSpc>
              <a:spcAft>
                <a:spcPts val="800"/>
              </a:spcAft>
            </a:pPr>
            <a:r>
              <a:rPr lang="gsw-CH" sz="1800" b="1" kern="100">
                <a:effectLst/>
                <a:latin typeface="Times New Roman" panose="02020603050405020304" pitchFamily="18" charset="0"/>
                <a:ea typeface="Aptos" panose="020B0004020202020204" pitchFamily="34" charset="0"/>
                <a:cs typeface="Times New Roman" panose="02020603050405020304" pitchFamily="18" charset="0"/>
              </a:rPr>
              <a:t>Caching of Frequently Queried Keywords</a:t>
            </a:r>
            <a:endParaRPr lang="en-NP"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200000"/>
              </a:lnSpc>
              <a:spcAft>
                <a:spcPts val="800"/>
              </a:spcAft>
            </a:pPr>
            <a:r>
              <a:rPr lang="gsw-CH" sz="1800" kern="100">
                <a:effectLst/>
                <a:latin typeface="Times New Roman" panose="02020603050405020304" pitchFamily="18" charset="0"/>
                <a:ea typeface="Aptos" panose="020B0004020202020204" pitchFamily="34" charset="0"/>
                <a:cs typeface="Times New Roman" panose="02020603050405020304" pitchFamily="18" charset="0"/>
              </a:rPr>
              <a:t>Caching was introduced to improve the performance of frequently repeated queries. It avoids redundant searches by keeping the results from previously searched keywords.</a:t>
            </a:r>
            <a:endParaRPr lang="en-NP"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200000"/>
              </a:lnSpc>
              <a:spcAft>
                <a:spcPts val="800"/>
              </a:spcAft>
            </a:pPr>
            <a:r>
              <a:rPr lang="gsw-CH" sz="1800" b="1" kern="100">
                <a:effectLst/>
                <a:latin typeface="Times New Roman" panose="02020603050405020304" pitchFamily="18" charset="0"/>
                <a:ea typeface="Aptos" panose="020B0004020202020204" pitchFamily="34" charset="0"/>
                <a:cs typeface="Times New Roman" panose="02020603050405020304" pitchFamily="18" charset="0"/>
              </a:rPr>
              <a:t>Handling Larger Datasets:</a:t>
            </a:r>
            <a:endParaRPr lang="en-NP"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200000"/>
              </a:lnSpc>
              <a:spcAft>
                <a:spcPts val="800"/>
              </a:spcAft>
            </a:pPr>
            <a:r>
              <a:rPr lang="gsw-CH" sz="1800" kern="100">
                <a:effectLst/>
                <a:latin typeface="Times New Roman" panose="02020603050405020304" pitchFamily="18" charset="0"/>
                <a:ea typeface="Aptos" panose="020B0004020202020204" pitchFamily="34" charset="0"/>
                <a:cs typeface="Times New Roman" panose="02020603050405020304" pitchFamily="18" charset="0"/>
              </a:rPr>
              <a:t>To simulate larger datasets, I created artificial data of sizes 100,000 to 1 million documents and conducted performance tests, keeping track of insertion and search times. I modified the system to deal with larger sets using batching and parallelization efficiently.</a:t>
            </a:r>
            <a:endParaRPr lang="en-NP"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200000"/>
              </a:lnSpc>
              <a:buFont typeface="Symbol" pitchFamily="2" charset="2"/>
              <a:buChar char=""/>
            </a:pPr>
            <a:r>
              <a:rPr lang="gsw-CH" sz="1800" b="1" kern="100">
                <a:effectLst/>
                <a:latin typeface="Times New Roman" panose="02020603050405020304" pitchFamily="18" charset="0"/>
                <a:ea typeface="Aptos" panose="020B0004020202020204" pitchFamily="34" charset="0"/>
                <a:cs typeface="Times New Roman" panose="02020603050405020304" pitchFamily="18" charset="0"/>
              </a:rPr>
              <a:t>Batch Processing:</a:t>
            </a:r>
            <a:r>
              <a:rPr lang="gsw-CH" sz="1800" kern="100">
                <a:effectLst/>
                <a:latin typeface="Times New Roman" panose="02020603050405020304" pitchFamily="18" charset="0"/>
                <a:ea typeface="Aptos" panose="020B0004020202020204" pitchFamily="34" charset="0"/>
                <a:cs typeface="Times New Roman" panose="02020603050405020304" pitchFamily="18" charset="0"/>
              </a:rPr>
              <a:t> By processing documents in batches, the system could index multiple documents simultaneously, thus reducing the time for every insert operation.</a:t>
            </a:r>
            <a:endParaRPr lang="en-NP"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200000"/>
              </a:lnSpc>
              <a:spcAft>
                <a:spcPts val="800"/>
              </a:spcAft>
              <a:buFont typeface="Symbol" pitchFamily="2" charset="2"/>
              <a:buChar char=""/>
            </a:pPr>
            <a:r>
              <a:rPr lang="gsw-CH" sz="1800" b="1" kern="100">
                <a:effectLst/>
                <a:latin typeface="Times New Roman" panose="02020603050405020304" pitchFamily="18" charset="0"/>
                <a:ea typeface="Aptos" panose="020B0004020202020204" pitchFamily="34" charset="0"/>
                <a:cs typeface="Times New Roman" panose="02020603050405020304" pitchFamily="18" charset="0"/>
              </a:rPr>
              <a:t>Parallelization:</a:t>
            </a:r>
            <a:r>
              <a:rPr lang="gsw-CH" sz="1800" kern="100">
                <a:effectLst/>
                <a:latin typeface="Times New Roman" panose="02020603050405020304" pitchFamily="18" charset="0"/>
                <a:ea typeface="Aptos" panose="020B0004020202020204" pitchFamily="34" charset="0"/>
                <a:cs typeface="Times New Roman" panose="02020603050405020304" pitchFamily="18" charset="0"/>
              </a:rPr>
              <a:t> I then utilized multi-threading to parallelize document insertion</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and to adjust thread pool sizes</a:t>
            </a:r>
            <a:r>
              <a:rPr lang="gsw-CH" sz="1800" kern="100">
                <a:effectLst/>
                <a:latin typeface="Times New Roman" panose="02020603050405020304" pitchFamily="18" charset="0"/>
                <a:ea typeface="Aptos" panose="020B0004020202020204" pitchFamily="34" charset="0"/>
                <a:cs typeface="Times New Roman" panose="02020603050405020304" pitchFamily="18" charset="0"/>
              </a:rPr>
              <a:t>, increasing indexing speed for large datasets.</a:t>
            </a:r>
            <a:endParaRPr lang="en-US" dirty="0"/>
          </a:p>
          <a:p>
            <a:endParaRPr lang="en-US" dirty="0"/>
          </a:p>
          <a:p>
            <a:r>
              <a:rPr lang="en-US" dirty="0"/>
              <a:t>However, challenges like managing memory overhead and ensuring thread synchronization required careful attention.</a:t>
            </a:r>
            <a:endParaRPr lang="en-NP" b="0" dirty="0"/>
          </a:p>
        </p:txBody>
      </p:sp>
      <p:sp>
        <p:nvSpPr>
          <p:cNvPr id="4" name="Slide Number Placeholder 3">
            <a:extLst>
              <a:ext uri="{FF2B5EF4-FFF2-40B4-BE49-F238E27FC236}">
                <a16:creationId xmlns:a16="http://schemas.microsoft.com/office/drawing/2014/main" id="{87B97261-D28B-9765-C449-3F4EF3BBD159}"/>
              </a:ext>
            </a:extLst>
          </p:cNvPr>
          <p:cNvSpPr>
            <a:spLocks noGrp="1"/>
          </p:cNvSpPr>
          <p:nvPr>
            <p:ph type="sldNum" sz="quarter" idx="5"/>
          </p:nvPr>
        </p:nvSpPr>
        <p:spPr/>
        <p:txBody>
          <a:bodyPr/>
          <a:lstStyle/>
          <a:p>
            <a:fld id="{E4A153B4-84EF-5D47-AB69-D3B1B0A1D219}" type="slidenum">
              <a:rPr lang="en-NP" smtClean="0"/>
              <a:t>11</a:t>
            </a:fld>
            <a:endParaRPr lang="en-NP"/>
          </a:p>
        </p:txBody>
      </p:sp>
    </p:spTree>
    <p:extLst>
      <p:ext uri="{BB962C8B-B14F-4D97-AF65-F5344CB8AC3E}">
        <p14:creationId xmlns:p14="http://schemas.microsoft.com/office/powerpoint/2010/main" val="25247401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857BB6-D6B8-B661-8BEF-56DBA87509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23706E0-FC34-CF3E-D7C0-751CCFE0C14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5CEB3B-FC9D-B1F9-E865-E4FB70F4D475}"/>
              </a:ext>
            </a:extLst>
          </p:cNvPr>
          <p:cNvSpPr>
            <a:spLocks noGrp="1"/>
          </p:cNvSpPr>
          <p:nvPr>
            <p:ph type="body" idx="1"/>
          </p:nvPr>
        </p:nvSpPr>
        <p:spPr/>
        <p:txBody>
          <a:bodyPr/>
          <a:lstStyle/>
          <a:p>
            <a:r>
              <a:rPr lang="en-US" dirty="0"/>
              <a:t>Despite the optimizations, some challenges remained. These included managing memory overhead for large indexes and handling concurrency issues during multithreaded updates.</a:t>
            </a:r>
          </a:p>
          <a:p>
            <a:pPr>
              <a:lnSpc>
                <a:spcPct val="200000"/>
              </a:lnSpc>
              <a:spcAft>
                <a:spcPts val="800"/>
              </a:spcAft>
            </a:pPr>
            <a:r>
              <a:rPr lang="gsw-CH" sz="1800" b="1" kern="100">
                <a:effectLst/>
                <a:latin typeface="Times New Roman" panose="02020603050405020304" pitchFamily="18" charset="0"/>
                <a:ea typeface="Aptos" panose="020B0004020202020204" pitchFamily="34" charset="0"/>
                <a:cs typeface="Times New Roman" panose="02020603050405020304" pitchFamily="18" charset="0"/>
              </a:rPr>
              <a:t>Maintenance of Index:</a:t>
            </a:r>
            <a:r>
              <a:rPr lang="gsw-CH" sz="1800" kern="100">
                <a:effectLst/>
                <a:latin typeface="Times New Roman" panose="02020603050405020304" pitchFamily="18" charset="0"/>
                <a:ea typeface="Aptos" panose="020B0004020202020204" pitchFamily="34" charset="0"/>
                <a:cs typeface="Times New Roman" panose="02020603050405020304" pitchFamily="18" charset="0"/>
              </a:rPr>
              <a:t> When any document is added or removed, the inverted index has to be updated. This updation can be made by periodically running a background update for the indexes.</a:t>
            </a:r>
            <a:endParaRPr lang="en-NP"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200000"/>
              </a:lnSpc>
              <a:spcAft>
                <a:spcPts val="800"/>
              </a:spcAft>
            </a:pPr>
            <a:r>
              <a:rPr lang="gsw-CH" sz="1800" b="1" kern="100">
                <a:effectLst/>
                <a:latin typeface="Times New Roman" panose="02020603050405020304" pitchFamily="18" charset="0"/>
                <a:ea typeface="Aptos" panose="020B0004020202020204" pitchFamily="34" charset="0"/>
                <a:cs typeface="Times New Roman" panose="02020603050405020304" pitchFamily="18" charset="0"/>
              </a:rPr>
              <a:t>Ranking Accuracy:</a:t>
            </a:r>
            <a:r>
              <a:rPr lang="gsw-CH" sz="1800" kern="100">
                <a:effectLst/>
                <a:latin typeface="Times New Roman" panose="02020603050405020304" pitchFamily="18" charset="0"/>
                <a:ea typeface="Aptos" panose="020B0004020202020204" pitchFamily="34" charset="0"/>
                <a:cs typeface="Times New Roman" panose="02020603050405020304" pitchFamily="18" charset="0"/>
              </a:rPr>
              <a:t> Developing the ranking algorithm that computes the relevance of documents can be tricky; embedding machine learning techniques will improve it for better results ranking.</a:t>
            </a:r>
            <a:endParaRPr lang="en-NP"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200000"/>
              </a:lnSpc>
              <a:spcAft>
                <a:spcPts val="800"/>
              </a:spcAft>
            </a:pPr>
            <a:r>
              <a:rPr lang="gsw-CH" sz="1800" b="1" kern="100">
                <a:effectLst/>
                <a:latin typeface="Times New Roman" panose="02020603050405020304" pitchFamily="18" charset="0"/>
                <a:ea typeface="Aptos" panose="020B0004020202020204" pitchFamily="34" charset="0"/>
                <a:cs typeface="Times New Roman" panose="02020603050405020304" pitchFamily="18" charset="0"/>
              </a:rPr>
              <a:t>The scalability issue:</a:t>
            </a:r>
            <a:r>
              <a:rPr lang="gsw-CH" sz="1800" kern="100">
                <a:effectLst/>
                <a:latin typeface="Times New Roman" panose="02020603050405020304" pitchFamily="18" charset="0"/>
                <a:ea typeface="Aptos" panose="020B0004020202020204" pitchFamily="34" charset="0"/>
                <a:cs typeface="Times New Roman" panose="02020603050405020304" pitchFamily="18" charset="0"/>
              </a:rPr>
              <a:t> Time and space complexities may hamper increasing the dataset. Suppose necesShardingributed indexing might handle larger data sets effectively.</a:t>
            </a:r>
            <a:endParaRPr lang="en-NP"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200000"/>
              </a:lnSpc>
              <a:spcAft>
                <a:spcPts val="800"/>
              </a:spcAft>
            </a:pPr>
            <a:r>
              <a:rPr lang="gsw-CH" sz="1800" kern="100">
                <a:effectLst/>
                <a:latin typeface="Times New Roman" panose="02020603050405020304" pitchFamily="18" charset="0"/>
                <a:ea typeface="Aptos" panose="020B0004020202020204" pitchFamily="34" charset="0"/>
                <a:cs typeface="Times New Roman" panose="02020603050405020304" pitchFamily="18" charset="0"/>
              </a:rPr>
              <a:t>In short, SEO succeeds by how well a search engine can be designed and manipulated with different data structures: the inverted index to make keyword searching speedy, the document structure to manage data quite well, and the priority queue to enhance the ranking of results. These all combine to boost the performance and efficiency of search engines, thus promoting a better user experience.</a:t>
            </a:r>
            <a:endParaRPr lang="en-NP"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NP" b="0" dirty="0"/>
          </a:p>
        </p:txBody>
      </p:sp>
      <p:sp>
        <p:nvSpPr>
          <p:cNvPr id="4" name="Slide Number Placeholder 3">
            <a:extLst>
              <a:ext uri="{FF2B5EF4-FFF2-40B4-BE49-F238E27FC236}">
                <a16:creationId xmlns:a16="http://schemas.microsoft.com/office/drawing/2014/main" id="{87136FF6-0FEA-B9E3-C32C-D3A4CA8EF576}"/>
              </a:ext>
            </a:extLst>
          </p:cNvPr>
          <p:cNvSpPr>
            <a:spLocks noGrp="1"/>
          </p:cNvSpPr>
          <p:nvPr>
            <p:ph type="sldNum" sz="quarter" idx="5"/>
          </p:nvPr>
        </p:nvSpPr>
        <p:spPr/>
        <p:txBody>
          <a:bodyPr/>
          <a:lstStyle/>
          <a:p>
            <a:fld id="{E4A153B4-84EF-5D47-AB69-D3B1B0A1D219}" type="slidenum">
              <a:rPr lang="en-NP" smtClean="0"/>
              <a:t>12</a:t>
            </a:fld>
            <a:endParaRPr lang="en-NP"/>
          </a:p>
        </p:txBody>
      </p:sp>
    </p:spTree>
    <p:extLst>
      <p:ext uri="{BB962C8B-B14F-4D97-AF65-F5344CB8AC3E}">
        <p14:creationId xmlns:p14="http://schemas.microsoft.com/office/powerpoint/2010/main" val="22379818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BA2D6B-2423-80CD-8C2D-A734F1AA46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2CC0A3-4E0C-B3CE-4773-A42BCD4A37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7A2ED0-E9F2-374D-5FBE-63FB1D5DE7A8}"/>
              </a:ext>
            </a:extLst>
          </p:cNvPr>
          <p:cNvSpPr>
            <a:spLocks noGrp="1"/>
          </p:cNvSpPr>
          <p:nvPr>
            <p:ph type="body" idx="1"/>
          </p:nvPr>
        </p:nvSpPr>
        <p:spPr/>
        <p:txBody>
          <a:bodyPr/>
          <a:lstStyle/>
          <a:p>
            <a:r>
              <a:rPr lang="en-US" dirty="0"/>
              <a:t>Future work will involve scaling the system to distributed environments like Hadoop, integrating machine learning for better ranking, and implementing dynamic caching strategies for optimal performance.</a:t>
            </a:r>
            <a:endParaRPr lang="en-NP" b="0" dirty="0"/>
          </a:p>
        </p:txBody>
      </p:sp>
      <p:sp>
        <p:nvSpPr>
          <p:cNvPr id="4" name="Slide Number Placeholder 3">
            <a:extLst>
              <a:ext uri="{FF2B5EF4-FFF2-40B4-BE49-F238E27FC236}">
                <a16:creationId xmlns:a16="http://schemas.microsoft.com/office/drawing/2014/main" id="{172E1E33-0785-5070-99F7-BA473372986A}"/>
              </a:ext>
            </a:extLst>
          </p:cNvPr>
          <p:cNvSpPr>
            <a:spLocks noGrp="1"/>
          </p:cNvSpPr>
          <p:nvPr>
            <p:ph type="sldNum" sz="quarter" idx="5"/>
          </p:nvPr>
        </p:nvSpPr>
        <p:spPr/>
        <p:txBody>
          <a:bodyPr/>
          <a:lstStyle/>
          <a:p>
            <a:fld id="{E4A153B4-84EF-5D47-AB69-D3B1B0A1D219}" type="slidenum">
              <a:rPr lang="en-NP" smtClean="0"/>
              <a:t>13</a:t>
            </a:fld>
            <a:endParaRPr lang="en-NP"/>
          </a:p>
        </p:txBody>
      </p:sp>
    </p:spTree>
    <p:extLst>
      <p:ext uri="{BB962C8B-B14F-4D97-AF65-F5344CB8AC3E}">
        <p14:creationId xmlns:p14="http://schemas.microsoft.com/office/powerpoint/2010/main" val="609684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17AB7A-2998-63C3-72F3-D007B437F4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D684D8-7073-A925-EDAB-AF2FB0C9813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97A09C-D312-0335-49A6-F7336D708537}"/>
              </a:ext>
            </a:extLst>
          </p:cNvPr>
          <p:cNvSpPr>
            <a:spLocks noGrp="1"/>
          </p:cNvSpPr>
          <p:nvPr>
            <p:ph type="body" idx="1"/>
          </p:nvPr>
        </p:nvSpPr>
        <p:spPr/>
        <p:txBody>
          <a:bodyPr/>
          <a:lstStyle/>
          <a:p>
            <a:pPr>
              <a:lnSpc>
                <a:spcPct val="200000"/>
              </a:lnSpc>
              <a:spcAft>
                <a:spcPts val="800"/>
              </a:spcAft>
            </a:pPr>
            <a:r>
              <a:rPr lang="gsw-CH" sz="1800" kern="100">
                <a:effectLst/>
                <a:latin typeface="Times New Roman" panose="02020603050405020304" pitchFamily="18" charset="0"/>
                <a:ea typeface="Aptos" panose="020B0004020202020204" pitchFamily="34" charset="0"/>
                <a:cs typeface="Times New Roman" panose="02020603050405020304" pitchFamily="18" charset="0"/>
              </a:rPr>
              <a:t>The conclusion from this project gives a good skeleton on how document indexing and retrieval should be done for maximum efficiency, with important implications for the field of information retrieval. However, as usual in this area of research, the field keeps changing. Thus, extending the project with distributed indexing, incorporating some machine learning models, and further optimizing can become a powerful, valuable system in everything from simple search engines to complex digital libraries.</a:t>
            </a:r>
            <a:endParaRPr lang="en-NP"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200000"/>
              </a:lnSpc>
              <a:spcAft>
                <a:spcPts val="800"/>
              </a:spcAft>
            </a:pPr>
            <a:r>
              <a:rPr lang="gsw-CH" sz="1800" kern="100">
                <a:effectLst/>
                <a:latin typeface="Times New Roman" panose="02020603050405020304" pitchFamily="18" charset="0"/>
                <a:ea typeface="Aptos" panose="020B0004020202020204" pitchFamily="34" charset="0"/>
                <a:cs typeface="Times New Roman" panose="02020603050405020304" pitchFamily="18" charset="0"/>
              </a:rPr>
              <a:t>Future research will address scalability, contextual search, real-time updates, and privacy concerns. As these research areas improve, the overall impact of document retrieval systems will keep growing, enhancing user experience, search efficiency, and the ability to manage large datasets across industries. Advances in this field will likely define the future of information retrieval.</a:t>
            </a:r>
            <a:endParaRPr lang="en-NP"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NP" b="0" dirty="0"/>
          </a:p>
        </p:txBody>
      </p:sp>
      <p:sp>
        <p:nvSpPr>
          <p:cNvPr id="4" name="Slide Number Placeholder 3">
            <a:extLst>
              <a:ext uri="{FF2B5EF4-FFF2-40B4-BE49-F238E27FC236}">
                <a16:creationId xmlns:a16="http://schemas.microsoft.com/office/drawing/2014/main" id="{C29B8064-EE6E-ADD6-30B1-EC750900FB4C}"/>
              </a:ext>
            </a:extLst>
          </p:cNvPr>
          <p:cNvSpPr>
            <a:spLocks noGrp="1"/>
          </p:cNvSpPr>
          <p:nvPr>
            <p:ph type="sldNum" sz="quarter" idx="5"/>
          </p:nvPr>
        </p:nvSpPr>
        <p:spPr/>
        <p:txBody>
          <a:bodyPr/>
          <a:lstStyle/>
          <a:p>
            <a:fld id="{E4A153B4-84EF-5D47-AB69-D3B1B0A1D219}" type="slidenum">
              <a:rPr lang="en-NP" smtClean="0"/>
              <a:t>14</a:t>
            </a:fld>
            <a:endParaRPr lang="en-NP"/>
          </a:p>
        </p:txBody>
      </p:sp>
    </p:spTree>
    <p:extLst>
      <p:ext uri="{BB962C8B-B14F-4D97-AF65-F5344CB8AC3E}">
        <p14:creationId xmlns:p14="http://schemas.microsoft.com/office/powerpoint/2010/main" val="18073116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9E1C95-ABDF-B755-8CB9-058D3C23256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D9EB74-AF42-98C6-0EB6-3B1E0C625E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D74AE72-84ED-121D-FF53-6414C5490368}"/>
              </a:ext>
            </a:extLst>
          </p:cNvPr>
          <p:cNvSpPr>
            <a:spLocks noGrp="1"/>
          </p:cNvSpPr>
          <p:nvPr>
            <p:ph type="body" idx="1"/>
          </p:nvPr>
        </p:nvSpPr>
        <p:spPr/>
        <p:txBody>
          <a:bodyPr/>
          <a:lstStyle/>
          <a:p>
            <a:r>
              <a:rPr lang="en-US" dirty="0"/>
              <a:t>These are the references I used throughout the project.</a:t>
            </a:r>
            <a:endParaRPr lang="en-NP" b="0" dirty="0"/>
          </a:p>
        </p:txBody>
      </p:sp>
      <p:sp>
        <p:nvSpPr>
          <p:cNvPr id="4" name="Slide Number Placeholder 3">
            <a:extLst>
              <a:ext uri="{FF2B5EF4-FFF2-40B4-BE49-F238E27FC236}">
                <a16:creationId xmlns:a16="http://schemas.microsoft.com/office/drawing/2014/main" id="{894A3256-BD0C-57E4-CD3B-89C122A0066B}"/>
              </a:ext>
            </a:extLst>
          </p:cNvPr>
          <p:cNvSpPr>
            <a:spLocks noGrp="1"/>
          </p:cNvSpPr>
          <p:nvPr>
            <p:ph type="sldNum" sz="quarter" idx="5"/>
          </p:nvPr>
        </p:nvSpPr>
        <p:spPr/>
        <p:txBody>
          <a:bodyPr/>
          <a:lstStyle/>
          <a:p>
            <a:fld id="{E4A153B4-84EF-5D47-AB69-D3B1B0A1D219}" type="slidenum">
              <a:rPr lang="en-NP" smtClean="0"/>
              <a:t>15</a:t>
            </a:fld>
            <a:endParaRPr lang="en-NP"/>
          </a:p>
        </p:txBody>
      </p:sp>
    </p:spTree>
    <p:extLst>
      <p:ext uri="{BB962C8B-B14F-4D97-AF65-F5344CB8AC3E}">
        <p14:creationId xmlns:p14="http://schemas.microsoft.com/office/powerpoint/2010/main" val="8840623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again for your attention!</a:t>
            </a:r>
            <a:endParaRPr lang="en-NP" dirty="0"/>
          </a:p>
        </p:txBody>
      </p:sp>
      <p:sp>
        <p:nvSpPr>
          <p:cNvPr id="4" name="Slide Number Placeholder 3"/>
          <p:cNvSpPr>
            <a:spLocks noGrp="1"/>
          </p:cNvSpPr>
          <p:nvPr>
            <p:ph type="sldNum" sz="quarter" idx="5"/>
          </p:nvPr>
        </p:nvSpPr>
        <p:spPr/>
        <p:txBody>
          <a:bodyPr/>
          <a:lstStyle/>
          <a:p>
            <a:fld id="{E4A153B4-84EF-5D47-AB69-D3B1B0A1D219}" type="slidenum">
              <a:rPr lang="en-NP" smtClean="0"/>
              <a:t>16</a:t>
            </a:fld>
            <a:endParaRPr lang="en-NP"/>
          </a:p>
        </p:txBody>
      </p:sp>
    </p:spTree>
    <p:extLst>
      <p:ext uri="{BB962C8B-B14F-4D97-AF65-F5344CB8AC3E}">
        <p14:creationId xmlns:p14="http://schemas.microsoft.com/office/powerpoint/2010/main" val="2716659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I am Avijit Saha. Today, I am presenting </a:t>
            </a:r>
            <a:r>
              <a:rPr lang="en-US" sz="1200" dirty="0">
                <a:latin typeface="Rockwell" panose="02060603020205020403" pitchFamily="18" charset="77"/>
              </a:rPr>
              <a:t>Developing and Optimizing Data Structures for Real-World Applications Using Python. </a:t>
            </a:r>
            <a:r>
              <a:rPr lang="en-US" dirty="0"/>
              <a:t>This project focuses on building a scalable and efficient document retrieval system with practical features like parallel processing, caching, and ranking.</a:t>
            </a:r>
            <a:endParaRPr lang="en-NP" dirty="0"/>
          </a:p>
        </p:txBody>
      </p:sp>
      <p:sp>
        <p:nvSpPr>
          <p:cNvPr id="4" name="Slide Number Placeholder 3"/>
          <p:cNvSpPr>
            <a:spLocks noGrp="1"/>
          </p:cNvSpPr>
          <p:nvPr>
            <p:ph type="sldNum" sz="quarter" idx="5"/>
          </p:nvPr>
        </p:nvSpPr>
        <p:spPr/>
        <p:txBody>
          <a:bodyPr/>
          <a:lstStyle/>
          <a:p>
            <a:fld id="{E4A153B4-84EF-5D47-AB69-D3B1B0A1D219}" type="slidenum">
              <a:rPr lang="en-NP" smtClean="0"/>
              <a:t>2</a:t>
            </a:fld>
            <a:endParaRPr lang="en-NP"/>
          </a:p>
        </p:txBody>
      </p:sp>
    </p:spTree>
    <p:extLst>
      <p:ext uri="{BB962C8B-B14F-4D97-AF65-F5344CB8AC3E}">
        <p14:creationId xmlns:p14="http://schemas.microsoft.com/office/powerpoint/2010/main" val="4270204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will cover all aspects of the project, starting from the motivation and design rationale to implementation, performance analysis, and future work. Let’s begin with the introduction.</a:t>
            </a:r>
            <a:endParaRPr lang="en-NP" dirty="0"/>
          </a:p>
        </p:txBody>
      </p:sp>
      <p:sp>
        <p:nvSpPr>
          <p:cNvPr id="4" name="Slide Number Placeholder 3"/>
          <p:cNvSpPr>
            <a:spLocks noGrp="1"/>
          </p:cNvSpPr>
          <p:nvPr>
            <p:ph type="sldNum" sz="quarter" idx="5"/>
          </p:nvPr>
        </p:nvSpPr>
        <p:spPr/>
        <p:txBody>
          <a:bodyPr/>
          <a:lstStyle/>
          <a:p>
            <a:fld id="{E4A153B4-84EF-5D47-AB69-D3B1B0A1D219}" type="slidenum">
              <a:rPr lang="en-NP" smtClean="0"/>
              <a:t>3</a:t>
            </a:fld>
            <a:endParaRPr lang="en-NP"/>
          </a:p>
        </p:txBody>
      </p:sp>
    </p:spTree>
    <p:extLst>
      <p:ext uri="{BB962C8B-B14F-4D97-AF65-F5344CB8AC3E}">
        <p14:creationId xmlns:p14="http://schemas.microsoft.com/office/powerpoint/2010/main" val="3474155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motivation for this project stems from the need for efficient search systems in today’s data-driven world. My objectives included ensuring speed, scalability, and accuracy. While this project focuses on medium-scale systems, the methods can be extended to larger-scale systems.</a:t>
            </a:r>
          </a:p>
          <a:p>
            <a:pPr>
              <a:lnSpc>
                <a:spcPct val="200000"/>
              </a:lnSpc>
              <a:spcAft>
                <a:spcPts val="800"/>
              </a:spcAft>
            </a:pPr>
            <a:r>
              <a:rPr lang="gsw-CH" sz="1800" kern="100">
                <a:effectLst/>
                <a:latin typeface="Times New Roman" panose="02020603050405020304" pitchFamily="18" charset="0"/>
                <a:ea typeface="Aptos" panose="020B0004020202020204" pitchFamily="34" charset="0"/>
                <a:cs typeface="Times New Roman" panose="02020603050405020304" pitchFamily="18" charset="0"/>
              </a:rPr>
              <a:t>With the ever-increasing dependence on digital content, better and more efficient information retrieval systems are required. Such systems form the basis for search engines, recommendation platforms, and digital libraries. This project focuses on designing a retrieval system optimized for performance and scalability. </a:t>
            </a:r>
            <a:endParaRPr lang="en-NP"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200000"/>
              </a:lnSpc>
              <a:spcAft>
                <a:spcPts val="800"/>
              </a:spcAft>
            </a:pPr>
            <a:r>
              <a:rPr lang="gsw-CH" sz="1800" kern="100">
                <a:effectLst/>
                <a:latin typeface="Times New Roman" panose="02020603050405020304" pitchFamily="18" charset="0"/>
                <a:ea typeface="Aptos" panose="020B0004020202020204" pitchFamily="34" charset="0"/>
                <a:cs typeface="Times New Roman" panose="02020603050405020304" pitchFamily="18" charset="0"/>
              </a:rPr>
              <a:t>Key features include:</a:t>
            </a:r>
            <a:endParaRPr lang="en-NP"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200000"/>
              </a:lnSpc>
              <a:buFont typeface="Symbol" pitchFamily="2" charset="2"/>
              <a:buChar char=""/>
            </a:pPr>
            <a:r>
              <a:rPr lang="gsw-CH" sz="1800" kern="100">
                <a:effectLst/>
                <a:latin typeface="Times New Roman" panose="02020603050405020304" pitchFamily="18" charset="0"/>
                <a:ea typeface="Aptos" panose="020B0004020202020204" pitchFamily="34" charset="0"/>
                <a:cs typeface="Times New Roman" panose="02020603050405020304" pitchFamily="18" charset="0"/>
              </a:rPr>
              <a:t>An inverted index for fast keyword lookups.</a:t>
            </a:r>
            <a:endParaRPr lang="en-NP"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200000"/>
              </a:lnSpc>
              <a:buFont typeface="Symbol" pitchFamily="2" charset="2"/>
              <a:buChar char=""/>
            </a:pPr>
            <a:r>
              <a:rPr lang="gsw-CH" sz="1800" kern="100">
                <a:effectLst/>
                <a:latin typeface="Times New Roman" panose="02020603050405020304" pitchFamily="18" charset="0"/>
                <a:ea typeface="Aptos" panose="020B0004020202020204" pitchFamily="34" charset="0"/>
                <a:cs typeface="Times New Roman" panose="02020603050405020304" pitchFamily="18" charset="0"/>
              </a:rPr>
              <a:t>Multithreaded processing to expedite document indexing.</a:t>
            </a:r>
            <a:endParaRPr lang="en-NP"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200000"/>
              </a:lnSpc>
              <a:buFont typeface="Symbol" pitchFamily="2" charset="2"/>
              <a:buChar char=""/>
            </a:pPr>
            <a:r>
              <a:rPr lang="gsw-CH" sz="1800" kern="100">
                <a:effectLst/>
                <a:latin typeface="Times New Roman" panose="02020603050405020304" pitchFamily="18" charset="0"/>
                <a:ea typeface="Aptos" panose="020B0004020202020204" pitchFamily="34" charset="0"/>
                <a:cs typeface="Times New Roman" panose="02020603050405020304" pitchFamily="18" charset="0"/>
              </a:rPr>
              <a:t>A priority queue for ranking search results.</a:t>
            </a:r>
            <a:endParaRPr lang="en-NP"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200000"/>
              </a:lnSpc>
              <a:spcAft>
                <a:spcPts val="800"/>
              </a:spcAft>
              <a:buFont typeface="Symbol" pitchFamily="2" charset="2"/>
              <a:buChar char=""/>
            </a:pPr>
            <a:r>
              <a:rPr lang="gsw-CH" sz="1800" kern="100">
                <a:effectLst/>
                <a:latin typeface="Times New Roman" panose="02020603050405020304" pitchFamily="18" charset="0"/>
                <a:ea typeface="Aptos" panose="020B0004020202020204" pitchFamily="34" charset="0"/>
                <a:cs typeface="Times New Roman" panose="02020603050405020304" pitchFamily="18" charset="0"/>
              </a:rPr>
              <a:t>Caching to reduce repetitive computations.</a:t>
            </a:r>
            <a:endParaRPr lang="en-NP"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200000"/>
              </a:lnSpc>
              <a:spcAft>
                <a:spcPts val="800"/>
              </a:spcAft>
            </a:pPr>
            <a:r>
              <a:rPr lang="gsw-CH" sz="1800" kern="100">
                <a:effectLst/>
                <a:latin typeface="Times New Roman" panose="02020603050405020304" pitchFamily="18" charset="0"/>
                <a:ea typeface="Aptos" panose="020B0004020202020204" pitchFamily="34" charset="0"/>
                <a:cs typeface="Times New Roman" panose="02020603050405020304" pitchFamily="18" charset="0"/>
              </a:rPr>
              <a:t>The objectives are to:</a:t>
            </a:r>
            <a:endParaRPr lang="en-NP"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200000"/>
              </a:lnSpc>
              <a:buFont typeface="+mj-lt"/>
              <a:buAutoNum type="romanLcPeriod"/>
            </a:pPr>
            <a:r>
              <a:rPr lang="gsw-CH" sz="1800" kern="100">
                <a:effectLst/>
                <a:latin typeface="Times New Roman" panose="02020603050405020304" pitchFamily="18" charset="0"/>
                <a:ea typeface="Aptos" panose="020B0004020202020204" pitchFamily="34" charset="0"/>
                <a:cs typeface="Times New Roman" panose="02020603050405020304" pitchFamily="18" charset="0"/>
              </a:rPr>
              <a:t>Build a modular and extensible search system.</a:t>
            </a:r>
            <a:endParaRPr lang="en-NP"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200000"/>
              </a:lnSpc>
              <a:spcAft>
                <a:spcPts val="800"/>
              </a:spcAft>
              <a:buFont typeface="+mj-lt"/>
              <a:buAutoNum type="romanLcPeriod"/>
            </a:pPr>
            <a:r>
              <a:rPr lang="gsw-CH" sz="1800" kern="100">
                <a:effectLst/>
                <a:latin typeface="Times New Roman" panose="02020603050405020304" pitchFamily="18" charset="0"/>
                <a:ea typeface="Aptos" panose="020B0004020202020204" pitchFamily="34" charset="0"/>
                <a:cs typeface="Times New Roman" panose="02020603050405020304" pitchFamily="18" charset="0"/>
              </a:rPr>
              <a:t>Optimize for both indexing and search efficiency.</a:t>
            </a:r>
            <a:endParaRPr lang="en-NP"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gsw-CH" sz="1800">
                <a:effectLst/>
                <a:latin typeface="Times New Roman" panose="02020603050405020304" pitchFamily="18" charset="0"/>
                <a:ea typeface="Aptos" panose="020B0004020202020204" pitchFamily="34" charset="0"/>
              </a:rPr>
              <a:t>Evaluate performance through systematic testing.</a:t>
            </a:r>
            <a:r>
              <a:rPr lang="en-NP" dirty="0">
                <a:effectLst/>
              </a:rPr>
              <a:t> </a:t>
            </a:r>
            <a:endParaRPr lang="en-NP" dirty="0"/>
          </a:p>
        </p:txBody>
      </p:sp>
      <p:sp>
        <p:nvSpPr>
          <p:cNvPr id="4" name="Slide Number Placeholder 3"/>
          <p:cNvSpPr>
            <a:spLocks noGrp="1"/>
          </p:cNvSpPr>
          <p:nvPr>
            <p:ph type="sldNum" sz="quarter" idx="5"/>
          </p:nvPr>
        </p:nvSpPr>
        <p:spPr/>
        <p:txBody>
          <a:bodyPr/>
          <a:lstStyle/>
          <a:p>
            <a:fld id="{E4A153B4-84EF-5D47-AB69-D3B1B0A1D219}" type="slidenum">
              <a:rPr lang="en-NP" smtClean="0"/>
              <a:t>4</a:t>
            </a:fld>
            <a:endParaRPr lang="en-NP"/>
          </a:p>
        </p:txBody>
      </p:sp>
    </p:spTree>
    <p:extLst>
      <p:ext uri="{BB962C8B-B14F-4D97-AF65-F5344CB8AC3E}">
        <p14:creationId xmlns:p14="http://schemas.microsoft.com/office/powerpoint/2010/main" val="1233256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gsw-CH" sz="1800" kern="100">
                <a:effectLst/>
                <a:latin typeface="Times New Roman" panose="02020603050405020304" pitchFamily="18" charset="0"/>
                <a:ea typeface="Aptos" panose="020B0004020202020204" pitchFamily="34" charset="0"/>
                <a:cs typeface="Times New Roman" panose="02020603050405020304" pitchFamily="18" charset="0"/>
              </a:rPr>
              <a:t>Regarding digital information, search engines provide the user with a means of accessing relevant content quickly and efficiently. A good search engine should be capable of indexing millions of web pages, have the potential to process user queries, and return highly relevant results according to various pertinent factors such as keywords, content quality, and user behavior. The necessary implementation of efficient data structures supports this. </a:t>
            </a:r>
            <a:endParaRPr lang="en-NP"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a:p>
            <a:r>
              <a:rPr lang="en-US" dirty="0"/>
              <a:t>To design this system, I drew insights from existing literature on information retrieval systems. </a:t>
            </a:r>
          </a:p>
          <a:p>
            <a:r>
              <a:rPr lang="en-US" b="1" dirty="0"/>
              <a:t>Information Retrieval Systems</a:t>
            </a:r>
            <a:br>
              <a:rPr lang="en-US" dirty="0"/>
            </a:br>
            <a:r>
              <a:rPr lang="en-US" dirty="0"/>
              <a:t>Information retrieval (IR) systems are designed to retrieve relevant documents based on queries. Classic models like Boolean retrieval, vector space, and probabilistic models are fundamental to modern search engines (Manning et al., 2008).</a:t>
            </a:r>
          </a:p>
          <a:p>
            <a:r>
              <a:rPr lang="en-US" b="1" dirty="0"/>
              <a:t>Inverted Indexing</a:t>
            </a:r>
            <a:br>
              <a:rPr lang="en-US" dirty="0"/>
            </a:br>
            <a:r>
              <a:rPr lang="en-US" dirty="0"/>
              <a:t>Inverted indexing maps keywords to document IDs, enabling fast lookups. It significantly reduces query time complexity, making it crucial for large-scale systems (Zobel &amp; Moffat, 2006).</a:t>
            </a:r>
          </a:p>
          <a:p>
            <a:r>
              <a:rPr lang="en-US" b="1" dirty="0"/>
              <a:t>Multithreading in IR</a:t>
            </a:r>
            <a:br>
              <a:rPr lang="en-US" dirty="0"/>
            </a:br>
            <a:r>
              <a:rPr lang="en-US" dirty="0"/>
              <a:t>Multithreading, using tools like Python’s </a:t>
            </a:r>
            <a:r>
              <a:rPr lang="en-US" dirty="0" err="1"/>
              <a:t>ThreadPoolExecutor</a:t>
            </a:r>
            <a:r>
              <a:rPr lang="en-US" dirty="0"/>
              <a:t>, enables concurrent processing, enhancing the performance of indexing tasks in IR systems (Python Software Foundation, 2023).</a:t>
            </a:r>
          </a:p>
          <a:p>
            <a:r>
              <a:rPr lang="en-US" b="1" dirty="0"/>
              <a:t>Ranking and Caching</a:t>
            </a:r>
            <a:br>
              <a:rPr lang="en-US" dirty="0"/>
            </a:br>
            <a:r>
              <a:rPr lang="en-US" dirty="0"/>
              <a:t>Efficient ranking and caching improve the user experience. Priority queues facilitate quick retrieval of the highest-ranking results, while caching frequently queried terms enhances system performance (Smith, 2023).</a:t>
            </a:r>
          </a:p>
          <a:p>
            <a:endParaRPr lang="en-NP" dirty="0"/>
          </a:p>
        </p:txBody>
      </p:sp>
      <p:sp>
        <p:nvSpPr>
          <p:cNvPr id="4" name="Slide Number Placeholder 3"/>
          <p:cNvSpPr>
            <a:spLocks noGrp="1"/>
          </p:cNvSpPr>
          <p:nvPr>
            <p:ph type="sldNum" sz="quarter" idx="5"/>
          </p:nvPr>
        </p:nvSpPr>
        <p:spPr/>
        <p:txBody>
          <a:bodyPr/>
          <a:lstStyle/>
          <a:p>
            <a:fld id="{E4A153B4-84EF-5D47-AB69-D3B1B0A1D219}" type="slidenum">
              <a:rPr lang="en-NP" smtClean="0"/>
              <a:t>5</a:t>
            </a:fld>
            <a:endParaRPr lang="en-NP"/>
          </a:p>
        </p:txBody>
      </p:sp>
    </p:spTree>
    <p:extLst>
      <p:ext uri="{BB962C8B-B14F-4D97-AF65-F5344CB8AC3E}">
        <p14:creationId xmlns:p14="http://schemas.microsoft.com/office/powerpoint/2010/main" val="2181080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E9EDDA-2AFF-5504-9F44-64AED25B962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EA31BB-31C8-9B24-E58D-698C5C1507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6DACE05-4048-CAFA-DE91-3B2F4A28A79C}"/>
              </a:ext>
            </a:extLst>
          </p:cNvPr>
          <p:cNvSpPr>
            <a:spLocks noGrp="1"/>
          </p:cNvSpPr>
          <p:nvPr>
            <p:ph type="body" idx="1"/>
          </p:nvPr>
        </p:nvSpPr>
        <p:spPr/>
        <p:txBody>
          <a:bodyPr/>
          <a:lstStyle/>
          <a:p>
            <a:r>
              <a:rPr lang="en-US" dirty="0"/>
              <a:t>The system’s architecture consists of three main components: the Document Manager, the Inverted Index, and the Priority Queue. </a:t>
            </a:r>
          </a:p>
          <a:p>
            <a:pPr>
              <a:lnSpc>
                <a:spcPct val="200000"/>
              </a:lnSpc>
              <a:spcAft>
                <a:spcPts val="800"/>
              </a:spcAft>
            </a:pPr>
            <a:r>
              <a:rPr lang="gsw-CH" sz="1800" b="1" kern="100">
                <a:effectLst/>
                <a:latin typeface="Times New Roman" panose="02020603050405020304" pitchFamily="18" charset="0"/>
                <a:ea typeface="Aptos" panose="020B0004020202020204" pitchFamily="34" charset="0"/>
                <a:cs typeface="Times New Roman" panose="02020603050405020304" pitchFamily="18" charset="0"/>
              </a:rPr>
              <a:t>Inverted Index:</a:t>
            </a:r>
            <a:r>
              <a:rPr lang="gsw-CH" sz="1800" kern="100">
                <a:effectLst/>
                <a:latin typeface="Times New Roman" panose="02020603050405020304" pitchFamily="18" charset="0"/>
                <a:ea typeface="Aptos" panose="020B0004020202020204" pitchFamily="34" charset="0"/>
                <a:cs typeface="Times New Roman" panose="02020603050405020304" pitchFamily="18" charset="0"/>
              </a:rPr>
              <a:t> The inverted index is a data structure that maps keywords into their document IDs, allowing for the efficient fetching of documents containing specific keywords, which is extremely helpful when processing search queries rapidly. It can be implemented using a hash table or a dictionary where keys are unique keywords, and the values are lists of document IDs that contain those keywords.</a:t>
            </a:r>
            <a:endParaRPr lang="en-NP"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200000"/>
              </a:lnSpc>
              <a:spcAft>
                <a:spcPts val="800"/>
              </a:spcAft>
            </a:pPr>
            <a:r>
              <a:rPr lang="gsw-CH" sz="1800" b="1" kern="100">
                <a:effectLst/>
                <a:latin typeface="Times New Roman" panose="02020603050405020304" pitchFamily="18" charset="0"/>
                <a:ea typeface="Aptos" panose="020B0004020202020204" pitchFamily="34" charset="0"/>
                <a:cs typeface="Times New Roman" panose="02020603050405020304" pitchFamily="18" charset="0"/>
              </a:rPr>
              <a:t>Documents:</a:t>
            </a:r>
            <a:r>
              <a:rPr lang="gsw-CH" sz="1800" kern="100">
                <a:effectLst/>
                <a:latin typeface="Times New Roman" panose="02020603050405020304" pitchFamily="18" charset="0"/>
                <a:ea typeface="Aptos" panose="020B0004020202020204" pitchFamily="34" charset="0"/>
                <a:cs typeface="Times New Roman" panose="02020603050405020304" pitchFamily="18" charset="0"/>
              </a:rPr>
              <a:t> Next, we might need the document in a search engine because each document in the search engine is represented as an object or a record containing essential metadata, including a unique ID, URL, title, and content. This structure encapsulates all relevant information about a document. A simple class or structure can define a document, making it easy to manage and manipulate its attributes.</a:t>
            </a:r>
            <a:endParaRPr lang="en-NP"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200000"/>
              </a:lnSpc>
              <a:spcAft>
                <a:spcPts val="800"/>
              </a:spcAft>
            </a:pPr>
            <a:r>
              <a:rPr lang="gsw-CH" sz="1800" b="1" kern="100">
                <a:effectLst/>
                <a:latin typeface="Times New Roman" panose="02020603050405020304" pitchFamily="18" charset="0"/>
                <a:ea typeface="Aptos" panose="020B0004020202020204" pitchFamily="34" charset="0"/>
                <a:cs typeface="Times New Roman" panose="02020603050405020304" pitchFamily="18" charset="0"/>
              </a:rPr>
              <a:t>Priority Queue:</a:t>
            </a:r>
            <a:r>
              <a:rPr lang="gsw-CH" sz="1800" kern="100">
                <a:effectLst/>
                <a:latin typeface="Times New Roman" panose="02020603050405020304" pitchFamily="18" charset="0"/>
                <a:ea typeface="Aptos" panose="020B0004020202020204" pitchFamily="34" charset="0"/>
                <a:cs typeface="Times New Roman" panose="02020603050405020304" pitchFamily="18" charset="0"/>
              </a:rPr>
              <a:t> A priority queue will be needed to rank all search results in order of relevance score. It then makes the search engine's operation of retrieving the highest-ranking documents in response to a query entered by the user pretty efficient. This can be easily implemented using a max heap, wherein each entry in the heap contains the docID and its corresponding score. This will make it possible to extract the highest-scoring documents efficiently.</a:t>
            </a:r>
            <a:endParaRPr lang="en-NP"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a:p>
            <a:r>
              <a:rPr lang="en-US" dirty="0"/>
              <a:t>The data flows from document ingestion and keyword extraction to index updates and query execution. This streamlined design ensures efficiency and scalability.</a:t>
            </a:r>
            <a:endParaRPr lang="en-NP" b="0" dirty="0"/>
          </a:p>
        </p:txBody>
      </p:sp>
      <p:sp>
        <p:nvSpPr>
          <p:cNvPr id="4" name="Slide Number Placeholder 3">
            <a:extLst>
              <a:ext uri="{FF2B5EF4-FFF2-40B4-BE49-F238E27FC236}">
                <a16:creationId xmlns:a16="http://schemas.microsoft.com/office/drawing/2014/main" id="{6AA1818E-D192-C890-F39E-5141850BC992}"/>
              </a:ext>
            </a:extLst>
          </p:cNvPr>
          <p:cNvSpPr>
            <a:spLocks noGrp="1"/>
          </p:cNvSpPr>
          <p:nvPr>
            <p:ph type="sldNum" sz="quarter" idx="5"/>
          </p:nvPr>
        </p:nvSpPr>
        <p:spPr/>
        <p:txBody>
          <a:bodyPr/>
          <a:lstStyle/>
          <a:p>
            <a:fld id="{E4A153B4-84EF-5D47-AB69-D3B1B0A1D219}" type="slidenum">
              <a:rPr lang="en-NP" smtClean="0"/>
              <a:t>6</a:t>
            </a:fld>
            <a:endParaRPr lang="en-NP"/>
          </a:p>
        </p:txBody>
      </p:sp>
    </p:spTree>
    <p:extLst>
      <p:ext uri="{BB962C8B-B14F-4D97-AF65-F5344CB8AC3E}">
        <p14:creationId xmlns:p14="http://schemas.microsoft.com/office/powerpoint/2010/main" val="875107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implementation was modular, with each component serving a specific purpose. For example, the Document class handles metadata, while the </a:t>
            </a:r>
            <a:r>
              <a:rPr lang="en-US" dirty="0" err="1"/>
              <a:t>InvertedIndex</a:t>
            </a:r>
            <a:r>
              <a:rPr lang="en-US" dirty="0"/>
              <a:t> maps keywords to document IDs. Multithreading was used to accelerate indexing, leveraging Python’s </a:t>
            </a:r>
            <a:r>
              <a:rPr lang="en-US" dirty="0" err="1"/>
              <a:t>ThreadPoolExecutor</a:t>
            </a:r>
            <a:r>
              <a:rPr lang="en-US" dirty="0"/>
              <a:t>.</a:t>
            </a:r>
            <a:endParaRPr lang="en-NP" dirty="0"/>
          </a:p>
        </p:txBody>
      </p:sp>
      <p:sp>
        <p:nvSpPr>
          <p:cNvPr id="4" name="Slide Number Placeholder 3"/>
          <p:cNvSpPr>
            <a:spLocks noGrp="1"/>
          </p:cNvSpPr>
          <p:nvPr>
            <p:ph type="sldNum" sz="quarter" idx="5"/>
          </p:nvPr>
        </p:nvSpPr>
        <p:spPr/>
        <p:txBody>
          <a:bodyPr/>
          <a:lstStyle/>
          <a:p>
            <a:fld id="{E4A153B4-84EF-5D47-AB69-D3B1B0A1D219}" type="slidenum">
              <a:rPr lang="en-NP" smtClean="0"/>
              <a:t>7</a:t>
            </a:fld>
            <a:endParaRPr lang="en-NP"/>
          </a:p>
        </p:txBody>
      </p:sp>
    </p:spTree>
    <p:extLst>
      <p:ext uri="{BB962C8B-B14F-4D97-AF65-F5344CB8AC3E}">
        <p14:creationId xmlns:p14="http://schemas.microsoft.com/office/powerpoint/2010/main" val="122582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key snippets of the implementation. The first and second handles document indexing and the third processes queries efficiently.</a:t>
            </a:r>
            <a:endParaRPr lang="en-NP" dirty="0"/>
          </a:p>
        </p:txBody>
      </p:sp>
      <p:sp>
        <p:nvSpPr>
          <p:cNvPr id="4" name="Slide Number Placeholder 3"/>
          <p:cNvSpPr>
            <a:spLocks noGrp="1"/>
          </p:cNvSpPr>
          <p:nvPr>
            <p:ph type="sldNum" sz="quarter" idx="5"/>
          </p:nvPr>
        </p:nvSpPr>
        <p:spPr/>
        <p:txBody>
          <a:bodyPr/>
          <a:lstStyle/>
          <a:p>
            <a:fld id="{E4A153B4-84EF-5D47-AB69-D3B1B0A1D219}" type="slidenum">
              <a:rPr lang="en-NP" smtClean="0"/>
              <a:t>8</a:t>
            </a:fld>
            <a:endParaRPr lang="en-NP"/>
          </a:p>
        </p:txBody>
      </p:sp>
    </p:spTree>
    <p:extLst>
      <p:ext uri="{BB962C8B-B14F-4D97-AF65-F5344CB8AC3E}">
        <p14:creationId xmlns:p14="http://schemas.microsoft.com/office/powerpoint/2010/main" val="29645360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DB50D1-F856-872B-B855-08EB5FFA79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C518CE-9282-45D2-C528-BABEC102AC1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5C906BD-327C-170A-6A19-5DFCE1649B07}"/>
              </a:ext>
            </a:extLst>
          </p:cNvPr>
          <p:cNvSpPr>
            <a:spLocks noGrp="1"/>
          </p:cNvSpPr>
          <p:nvPr>
            <p:ph type="body" idx="1"/>
          </p:nvPr>
        </p:nvSpPr>
        <p:spPr/>
        <p:txBody>
          <a:bodyPr/>
          <a:lstStyle/>
          <a:p>
            <a:r>
              <a:rPr lang="en-US" dirty="0"/>
              <a:t>The performance analysis highlights the efficiency of the system. Parallel indexing significantly reduced processing time compared to sequential methods. Similarly, query performance showed noticeable improvement when utilizing caching mechanisms.</a:t>
            </a:r>
            <a:endParaRPr lang="en-NP" dirty="0"/>
          </a:p>
        </p:txBody>
      </p:sp>
      <p:sp>
        <p:nvSpPr>
          <p:cNvPr id="4" name="Slide Number Placeholder 3">
            <a:extLst>
              <a:ext uri="{FF2B5EF4-FFF2-40B4-BE49-F238E27FC236}">
                <a16:creationId xmlns:a16="http://schemas.microsoft.com/office/drawing/2014/main" id="{06932103-ABD0-160B-0E37-30E4DC16B48A}"/>
              </a:ext>
            </a:extLst>
          </p:cNvPr>
          <p:cNvSpPr>
            <a:spLocks noGrp="1"/>
          </p:cNvSpPr>
          <p:nvPr>
            <p:ph type="sldNum" sz="quarter" idx="5"/>
          </p:nvPr>
        </p:nvSpPr>
        <p:spPr/>
        <p:txBody>
          <a:bodyPr/>
          <a:lstStyle/>
          <a:p>
            <a:fld id="{E4A153B4-84EF-5D47-AB69-D3B1B0A1D219}" type="slidenum">
              <a:rPr lang="en-NP" smtClean="0"/>
              <a:t>9</a:t>
            </a:fld>
            <a:endParaRPr lang="en-NP"/>
          </a:p>
        </p:txBody>
      </p:sp>
    </p:spTree>
    <p:extLst>
      <p:ext uri="{BB962C8B-B14F-4D97-AF65-F5344CB8AC3E}">
        <p14:creationId xmlns:p14="http://schemas.microsoft.com/office/powerpoint/2010/main" val="820608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12/1/24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86806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59861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793453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491738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635313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989070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166323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66807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78000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32329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33525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12/1/24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9645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12/1/24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0386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12/1/24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74652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45110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0431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12/1/24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45125066"/>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 id="2147483837" r:id="rId12"/>
    <p:sldLayoutId id="2147483838" r:id="rId13"/>
    <p:sldLayoutId id="2147483839" r:id="rId14"/>
    <p:sldLayoutId id="2147483840" r:id="rId15"/>
    <p:sldLayoutId id="214748384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10.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4.xml"/><Relationship Id="rId1" Type="http://schemas.openxmlformats.org/officeDocument/2006/relationships/slideLayout" Target="../slideLayouts/slideLayout10.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166CF-EDAE-A790-3D5E-A1842F3597BD}"/>
              </a:ext>
            </a:extLst>
          </p:cNvPr>
          <p:cNvSpPr>
            <a:spLocks noGrp="1"/>
          </p:cNvSpPr>
          <p:nvPr>
            <p:ph type="ctrTitle"/>
          </p:nvPr>
        </p:nvSpPr>
        <p:spPr>
          <a:xfrm>
            <a:off x="1756042" y="2524539"/>
            <a:ext cx="8679915" cy="1808922"/>
          </a:xfrm>
        </p:spPr>
        <p:txBody>
          <a:bodyPr>
            <a:normAutofit/>
          </a:bodyPr>
          <a:lstStyle/>
          <a:p>
            <a:r>
              <a:rPr lang="en-US" sz="3600" dirty="0">
                <a:latin typeface="Rockwell" panose="02060603020205020403" pitchFamily="18" charset="77"/>
              </a:rPr>
              <a:t>Developing and Optimizing Data Structures for Real-World Applications Using Python</a:t>
            </a:r>
            <a:endParaRPr lang="en-NP" sz="3600" dirty="0">
              <a:latin typeface="Rockwell" panose="02060603020205020403" pitchFamily="18" charset="77"/>
            </a:endParaRPr>
          </a:p>
        </p:txBody>
      </p:sp>
      <p:sp>
        <p:nvSpPr>
          <p:cNvPr id="4" name="TextBox 3">
            <a:extLst>
              <a:ext uri="{FF2B5EF4-FFF2-40B4-BE49-F238E27FC236}">
                <a16:creationId xmlns:a16="http://schemas.microsoft.com/office/drawing/2014/main" id="{B94636C6-53E0-6EF6-D869-DA4A0CBA1419}"/>
              </a:ext>
            </a:extLst>
          </p:cNvPr>
          <p:cNvSpPr txBox="1"/>
          <p:nvPr/>
        </p:nvSpPr>
        <p:spPr>
          <a:xfrm>
            <a:off x="-2107096" y="-725557"/>
            <a:ext cx="184731" cy="369332"/>
          </a:xfrm>
          <a:prstGeom prst="rect">
            <a:avLst/>
          </a:prstGeom>
          <a:noFill/>
        </p:spPr>
        <p:txBody>
          <a:bodyPr wrap="none" rtlCol="0">
            <a:spAutoFit/>
          </a:bodyPr>
          <a:lstStyle/>
          <a:p>
            <a:endParaRPr lang="en-NP" dirty="0"/>
          </a:p>
        </p:txBody>
      </p:sp>
    </p:spTree>
    <p:extLst>
      <p:ext uri="{BB962C8B-B14F-4D97-AF65-F5344CB8AC3E}">
        <p14:creationId xmlns:p14="http://schemas.microsoft.com/office/powerpoint/2010/main" val="455866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A96AE-CAA4-B3F9-D8A0-1097F3589745}"/>
              </a:ext>
            </a:extLst>
          </p:cNvPr>
          <p:cNvSpPr>
            <a:spLocks noGrp="1"/>
          </p:cNvSpPr>
          <p:nvPr>
            <p:ph type="title"/>
          </p:nvPr>
        </p:nvSpPr>
        <p:spPr/>
        <p:txBody>
          <a:bodyPr/>
          <a:lstStyle/>
          <a:p>
            <a:r>
              <a:rPr lang="en-NP" dirty="0"/>
              <a:t>Performance Graph</a:t>
            </a:r>
          </a:p>
        </p:txBody>
      </p:sp>
      <p:pic>
        <p:nvPicPr>
          <p:cNvPr id="4" name="Content Placeholder 3" descr="A graph with a red rectangle and green text&#10;&#10;Description automatically generated">
            <a:extLst>
              <a:ext uri="{FF2B5EF4-FFF2-40B4-BE49-F238E27FC236}">
                <a16:creationId xmlns:a16="http://schemas.microsoft.com/office/drawing/2014/main" id="{C973567F-E4CF-9E04-1129-AE043FD3AA8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92925" y="1905000"/>
            <a:ext cx="5142282" cy="3778250"/>
          </a:xfrm>
          <a:prstGeom prst="rect">
            <a:avLst/>
          </a:prstGeom>
        </p:spPr>
      </p:pic>
    </p:spTree>
    <p:extLst>
      <p:ext uri="{BB962C8B-B14F-4D97-AF65-F5344CB8AC3E}">
        <p14:creationId xmlns:p14="http://schemas.microsoft.com/office/powerpoint/2010/main" val="4246926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a:extLst>
            <a:ext uri="{FF2B5EF4-FFF2-40B4-BE49-F238E27FC236}">
              <a16:creationId xmlns:a16="http://schemas.microsoft.com/office/drawing/2014/main" id="{ED719C66-5AA8-1B8C-D246-46A6AAC1FD15}"/>
            </a:ext>
          </a:extLst>
        </p:cNvPr>
        <p:cNvGrpSpPr/>
        <p:nvPr/>
      </p:nvGrpSpPr>
      <p:grpSpPr>
        <a:xfrm>
          <a:off x="0" y="0"/>
          <a:ext cx="0" cy="0"/>
          <a:chOff x="0" y="0"/>
          <a:chExt cx="0" cy="0"/>
        </a:xfrm>
      </p:grpSpPr>
      <p:grpSp>
        <p:nvGrpSpPr>
          <p:cNvPr id="50" name="Group 49">
            <a:extLst>
              <a:ext uri="{FF2B5EF4-FFF2-40B4-BE49-F238E27FC236}">
                <a16:creationId xmlns:a16="http://schemas.microsoft.com/office/drawing/2014/main" id="{183CFBA6-CE65-403A-9402-96B75FC899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51" name="Freeform 11">
              <a:extLst>
                <a:ext uri="{FF2B5EF4-FFF2-40B4-BE49-F238E27FC236}">
                  <a16:creationId xmlns:a16="http://schemas.microsoft.com/office/drawing/2014/main" id="{59AF335C-09EE-4959-A2C9-B32F3C6C1D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NP"/>
            </a:p>
          </p:txBody>
        </p:sp>
        <p:sp>
          <p:nvSpPr>
            <p:cNvPr id="52" name="Freeform 12">
              <a:extLst>
                <a:ext uri="{FF2B5EF4-FFF2-40B4-BE49-F238E27FC236}">
                  <a16:creationId xmlns:a16="http://schemas.microsoft.com/office/drawing/2014/main" id="{94CCE8C7-E8BB-47EB-BBC7-5E8948F89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NP"/>
            </a:p>
          </p:txBody>
        </p:sp>
        <p:sp>
          <p:nvSpPr>
            <p:cNvPr id="53" name="Freeform 13">
              <a:extLst>
                <a:ext uri="{FF2B5EF4-FFF2-40B4-BE49-F238E27FC236}">
                  <a16:creationId xmlns:a16="http://schemas.microsoft.com/office/drawing/2014/main" id="{2665878D-6479-49F4-BD1C-D1BE63CABA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NP"/>
            </a:p>
          </p:txBody>
        </p:sp>
        <p:sp>
          <p:nvSpPr>
            <p:cNvPr id="54" name="Freeform 14">
              <a:extLst>
                <a:ext uri="{FF2B5EF4-FFF2-40B4-BE49-F238E27FC236}">
                  <a16:creationId xmlns:a16="http://schemas.microsoft.com/office/drawing/2014/main" id="{C6400AEB-4991-4E07-8599-C36A9E354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NP"/>
            </a:p>
          </p:txBody>
        </p:sp>
        <p:sp>
          <p:nvSpPr>
            <p:cNvPr id="55" name="Freeform 15">
              <a:extLst>
                <a:ext uri="{FF2B5EF4-FFF2-40B4-BE49-F238E27FC236}">
                  <a16:creationId xmlns:a16="http://schemas.microsoft.com/office/drawing/2014/main" id="{0C2AEB7A-70D9-4DE7-B97A-0325DBC9F2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NP"/>
            </a:p>
          </p:txBody>
        </p:sp>
        <p:sp>
          <p:nvSpPr>
            <p:cNvPr id="56" name="Freeform 16">
              <a:extLst>
                <a:ext uri="{FF2B5EF4-FFF2-40B4-BE49-F238E27FC236}">
                  <a16:creationId xmlns:a16="http://schemas.microsoft.com/office/drawing/2014/main" id="{FC03DDD2-9CC7-40B7-A632-50BF3E3F6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NP"/>
            </a:p>
          </p:txBody>
        </p:sp>
        <p:sp>
          <p:nvSpPr>
            <p:cNvPr id="57" name="Freeform 17">
              <a:extLst>
                <a:ext uri="{FF2B5EF4-FFF2-40B4-BE49-F238E27FC236}">
                  <a16:creationId xmlns:a16="http://schemas.microsoft.com/office/drawing/2014/main" id="{7F0B3262-F0EC-44D3-AA37-9552D248C7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NP"/>
            </a:p>
          </p:txBody>
        </p:sp>
        <p:sp>
          <p:nvSpPr>
            <p:cNvPr id="58" name="Freeform 18">
              <a:extLst>
                <a:ext uri="{FF2B5EF4-FFF2-40B4-BE49-F238E27FC236}">
                  <a16:creationId xmlns:a16="http://schemas.microsoft.com/office/drawing/2014/main" id="{1839BD80-9BF2-49B4-BB03-B5AAB359BF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NP"/>
            </a:p>
          </p:txBody>
        </p:sp>
        <p:sp>
          <p:nvSpPr>
            <p:cNvPr id="59" name="Freeform 19">
              <a:extLst>
                <a:ext uri="{FF2B5EF4-FFF2-40B4-BE49-F238E27FC236}">
                  <a16:creationId xmlns:a16="http://schemas.microsoft.com/office/drawing/2014/main" id="{BDC00C45-9216-4702-A31A-391B1D89C4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NP"/>
            </a:p>
          </p:txBody>
        </p:sp>
        <p:sp>
          <p:nvSpPr>
            <p:cNvPr id="60" name="Freeform 20">
              <a:extLst>
                <a:ext uri="{FF2B5EF4-FFF2-40B4-BE49-F238E27FC236}">
                  <a16:creationId xmlns:a16="http://schemas.microsoft.com/office/drawing/2014/main" id="{5FB0F70F-34B9-4938-B487-312A0BF0E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NP"/>
            </a:p>
          </p:txBody>
        </p:sp>
        <p:sp>
          <p:nvSpPr>
            <p:cNvPr id="61" name="Freeform 21">
              <a:extLst>
                <a:ext uri="{FF2B5EF4-FFF2-40B4-BE49-F238E27FC236}">
                  <a16:creationId xmlns:a16="http://schemas.microsoft.com/office/drawing/2014/main" id="{791D1EE1-5A08-47A7-8D44-0940DEF5B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NP"/>
            </a:p>
          </p:txBody>
        </p:sp>
        <p:sp>
          <p:nvSpPr>
            <p:cNvPr id="62" name="Freeform 22">
              <a:extLst>
                <a:ext uri="{FF2B5EF4-FFF2-40B4-BE49-F238E27FC236}">
                  <a16:creationId xmlns:a16="http://schemas.microsoft.com/office/drawing/2014/main" id="{E04F3404-E41A-43F9-AC45-52EB0874B4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NP"/>
            </a:p>
          </p:txBody>
        </p:sp>
      </p:grpSp>
      <p:grpSp>
        <p:nvGrpSpPr>
          <p:cNvPr id="64" name="Group 63">
            <a:extLst>
              <a:ext uri="{FF2B5EF4-FFF2-40B4-BE49-F238E27FC236}">
                <a16:creationId xmlns:a16="http://schemas.microsoft.com/office/drawing/2014/main" id="{C1BC7BDB-967A-4559-AA14-041BCB872D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65" name="Freeform 27">
              <a:extLst>
                <a:ext uri="{FF2B5EF4-FFF2-40B4-BE49-F238E27FC236}">
                  <a16:creationId xmlns:a16="http://schemas.microsoft.com/office/drawing/2014/main" id="{A39F46EA-3E4A-46CA-BCB8-CA695ED3F4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NP"/>
            </a:p>
          </p:txBody>
        </p:sp>
        <p:sp>
          <p:nvSpPr>
            <p:cNvPr id="66" name="Freeform 28">
              <a:extLst>
                <a:ext uri="{FF2B5EF4-FFF2-40B4-BE49-F238E27FC236}">
                  <a16:creationId xmlns:a16="http://schemas.microsoft.com/office/drawing/2014/main" id="{491A4A32-7F8C-4CA7-9281-9761F03571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NP"/>
            </a:p>
          </p:txBody>
        </p:sp>
        <p:sp>
          <p:nvSpPr>
            <p:cNvPr id="67" name="Freeform 29">
              <a:extLst>
                <a:ext uri="{FF2B5EF4-FFF2-40B4-BE49-F238E27FC236}">
                  <a16:creationId xmlns:a16="http://schemas.microsoft.com/office/drawing/2014/main" id="{46B02D76-3CD9-4DF5-A3AD-793E7204E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NP"/>
            </a:p>
          </p:txBody>
        </p:sp>
        <p:sp>
          <p:nvSpPr>
            <p:cNvPr id="68" name="Freeform 30">
              <a:extLst>
                <a:ext uri="{FF2B5EF4-FFF2-40B4-BE49-F238E27FC236}">
                  <a16:creationId xmlns:a16="http://schemas.microsoft.com/office/drawing/2014/main" id="{E579A2FB-E98B-4144-9D52-3A72BD8D1B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NP"/>
            </a:p>
          </p:txBody>
        </p:sp>
        <p:sp>
          <p:nvSpPr>
            <p:cNvPr id="69" name="Freeform 31">
              <a:extLst>
                <a:ext uri="{FF2B5EF4-FFF2-40B4-BE49-F238E27FC236}">
                  <a16:creationId xmlns:a16="http://schemas.microsoft.com/office/drawing/2014/main" id="{65E500DD-EB71-44B5-A2FA-88E996435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NP"/>
            </a:p>
          </p:txBody>
        </p:sp>
        <p:sp>
          <p:nvSpPr>
            <p:cNvPr id="70" name="Freeform 32">
              <a:extLst>
                <a:ext uri="{FF2B5EF4-FFF2-40B4-BE49-F238E27FC236}">
                  <a16:creationId xmlns:a16="http://schemas.microsoft.com/office/drawing/2014/main" id="{04D6AAD6-45AE-454A-9206-8B90E8A264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NP"/>
            </a:p>
          </p:txBody>
        </p:sp>
        <p:sp>
          <p:nvSpPr>
            <p:cNvPr id="71" name="Freeform 33">
              <a:extLst>
                <a:ext uri="{FF2B5EF4-FFF2-40B4-BE49-F238E27FC236}">
                  <a16:creationId xmlns:a16="http://schemas.microsoft.com/office/drawing/2014/main" id="{F7399B13-8510-45F6-98C4-0F14C0B37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NP"/>
            </a:p>
          </p:txBody>
        </p:sp>
        <p:sp>
          <p:nvSpPr>
            <p:cNvPr id="72" name="Freeform 34">
              <a:extLst>
                <a:ext uri="{FF2B5EF4-FFF2-40B4-BE49-F238E27FC236}">
                  <a16:creationId xmlns:a16="http://schemas.microsoft.com/office/drawing/2014/main" id="{CA595445-6A38-4465-9A5D-9705388D9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NP"/>
            </a:p>
          </p:txBody>
        </p:sp>
        <p:sp>
          <p:nvSpPr>
            <p:cNvPr id="73" name="Freeform 35">
              <a:extLst>
                <a:ext uri="{FF2B5EF4-FFF2-40B4-BE49-F238E27FC236}">
                  <a16:creationId xmlns:a16="http://schemas.microsoft.com/office/drawing/2014/main" id="{21D40BAF-4AE0-46F4-BD65-057F0DC66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NP"/>
            </a:p>
          </p:txBody>
        </p:sp>
        <p:sp>
          <p:nvSpPr>
            <p:cNvPr id="74" name="Freeform 36">
              <a:extLst>
                <a:ext uri="{FF2B5EF4-FFF2-40B4-BE49-F238E27FC236}">
                  <a16:creationId xmlns:a16="http://schemas.microsoft.com/office/drawing/2014/main" id="{B17F2D73-16DF-4138-B72D-E5B204717A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NP"/>
            </a:p>
          </p:txBody>
        </p:sp>
        <p:sp>
          <p:nvSpPr>
            <p:cNvPr id="75" name="Freeform 37">
              <a:extLst>
                <a:ext uri="{FF2B5EF4-FFF2-40B4-BE49-F238E27FC236}">
                  <a16:creationId xmlns:a16="http://schemas.microsoft.com/office/drawing/2014/main" id="{DB8ABBC2-6C0C-4F6E-97EB-55B3B7B2F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NP"/>
            </a:p>
          </p:txBody>
        </p:sp>
        <p:sp>
          <p:nvSpPr>
            <p:cNvPr id="76" name="Freeform 38">
              <a:extLst>
                <a:ext uri="{FF2B5EF4-FFF2-40B4-BE49-F238E27FC236}">
                  <a16:creationId xmlns:a16="http://schemas.microsoft.com/office/drawing/2014/main" id="{7A49885E-6B05-41B6-B47F-9D24456F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NP"/>
            </a:p>
          </p:txBody>
        </p:sp>
      </p:grpSp>
      <p:sp>
        <p:nvSpPr>
          <p:cNvPr id="78" name="Rectangle 77">
            <a:extLst>
              <a:ext uri="{FF2B5EF4-FFF2-40B4-BE49-F238E27FC236}">
                <a16:creationId xmlns:a16="http://schemas.microsoft.com/office/drawing/2014/main" id="{BDADA868-08FE-425A-AEF9-B622F93730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NP"/>
          </a:p>
        </p:txBody>
      </p:sp>
      <p:sp>
        <p:nvSpPr>
          <p:cNvPr id="80" name="Freeform 11">
            <a:extLst>
              <a:ext uri="{FF2B5EF4-FFF2-40B4-BE49-F238E27FC236}">
                <a16:creationId xmlns:a16="http://schemas.microsoft.com/office/drawing/2014/main" id="{4AE17B7F-6C2F-42A9-946F-8FF49617D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NP"/>
          </a:p>
        </p:txBody>
      </p:sp>
      <p:sp>
        <p:nvSpPr>
          <p:cNvPr id="82" name="Rectangle 81">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BE9CF7-A05B-09B5-5267-5CAFAA98A3C0}"/>
              </a:ext>
            </a:extLst>
          </p:cNvPr>
          <p:cNvSpPr>
            <a:spLocks noGrp="1"/>
          </p:cNvSpPr>
          <p:nvPr>
            <p:ph type="title"/>
          </p:nvPr>
        </p:nvSpPr>
        <p:spPr>
          <a:xfrm>
            <a:off x="1259893" y="3101093"/>
            <a:ext cx="2454052" cy="3029344"/>
          </a:xfrm>
        </p:spPr>
        <p:txBody>
          <a:bodyPr vert="horz" lIns="91440" tIns="45720" rIns="91440" bIns="45720" rtlCol="0" anchor="t">
            <a:normAutofit/>
          </a:bodyPr>
          <a:lstStyle/>
          <a:p>
            <a:r>
              <a:rPr lang="en-US" sz="2700">
                <a:solidFill>
                  <a:schemeClr val="bg1"/>
                </a:solidFill>
              </a:rPr>
              <a:t>Optimizations</a:t>
            </a:r>
          </a:p>
        </p:txBody>
      </p:sp>
      <p:sp>
        <p:nvSpPr>
          <p:cNvPr id="84"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NP"/>
          </a:p>
        </p:txBody>
      </p:sp>
      <p:sp useBgFill="1">
        <p:nvSpPr>
          <p:cNvPr id="86" name="Rectangle 85">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ext Placeholder 2">
            <a:extLst>
              <a:ext uri="{FF2B5EF4-FFF2-40B4-BE49-F238E27FC236}">
                <a16:creationId xmlns:a16="http://schemas.microsoft.com/office/drawing/2014/main" id="{92DE93C1-701F-56F8-37B6-3C0C953C3549}"/>
              </a:ext>
            </a:extLst>
          </p:cNvPr>
          <p:cNvGraphicFramePr/>
          <p:nvPr>
            <p:extLst>
              <p:ext uri="{D42A27DB-BD31-4B8C-83A1-F6EECF244321}">
                <p14:modId xmlns:p14="http://schemas.microsoft.com/office/powerpoint/2010/main" val="899183173"/>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57604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a:extLst>
            <a:ext uri="{FF2B5EF4-FFF2-40B4-BE49-F238E27FC236}">
              <a16:creationId xmlns:a16="http://schemas.microsoft.com/office/drawing/2014/main" id="{1ABF3380-E149-403E-945A-51236FAAADEC}"/>
            </a:ext>
          </a:extLst>
        </p:cNvPr>
        <p:cNvGrpSpPr/>
        <p:nvPr/>
      </p:nvGrpSpPr>
      <p:grpSpPr>
        <a:xfrm>
          <a:off x="0" y="0"/>
          <a:ext cx="0" cy="0"/>
          <a:chOff x="0" y="0"/>
          <a:chExt cx="0" cy="0"/>
        </a:xfrm>
      </p:grpSpPr>
      <p:grpSp>
        <p:nvGrpSpPr>
          <p:cNvPr id="9" name="Group 8">
            <a:extLst>
              <a:ext uri="{FF2B5EF4-FFF2-40B4-BE49-F238E27FC236}">
                <a16:creationId xmlns:a16="http://schemas.microsoft.com/office/drawing/2014/main" id="{183CFBA6-CE65-403A-9402-96B75FC899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 name="Freeform 11">
              <a:extLst>
                <a:ext uri="{FF2B5EF4-FFF2-40B4-BE49-F238E27FC236}">
                  <a16:creationId xmlns:a16="http://schemas.microsoft.com/office/drawing/2014/main" id="{59AF335C-09EE-4959-A2C9-B32F3C6C1D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NP"/>
            </a:p>
          </p:txBody>
        </p:sp>
        <p:sp>
          <p:nvSpPr>
            <p:cNvPr id="11" name="Freeform 12">
              <a:extLst>
                <a:ext uri="{FF2B5EF4-FFF2-40B4-BE49-F238E27FC236}">
                  <a16:creationId xmlns:a16="http://schemas.microsoft.com/office/drawing/2014/main" id="{94CCE8C7-E8BB-47EB-BBC7-5E8948F89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NP"/>
            </a:p>
          </p:txBody>
        </p:sp>
        <p:sp>
          <p:nvSpPr>
            <p:cNvPr id="12" name="Freeform 13">
              <a:extLst>
                <a:ext uri="{FF2B5EF4-FFF2-40B4-BE49-F238E27FC236}">
                  <a16:creationId xmlns:a16="http://schemas.microsoft.com/office/drawing/2014/main" id="{2665878D-6479-49F4-BD1C-D1BE63CABA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NP"/>
            </a:p>
          </p:txBody>
        </p:sp>
        <p:sp>
          <p:nvSpPr>
            <p:cNvPr id="13" name="Freeform 14">
              <a:extLst>
                <a:ext uri="{FF2B5EF4-FFF2-40B4-BE49-F238E27FC236}">
                  <a16:creationId xmlns:a16="http://schemas.microsoft.com/office/drawing/2014/main" id="{C6400AEB-4991-4E07-8599-C36A9E354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NP"/>
            </a:p>
          </p:txBody>
        </p:sp>
        <p:sp>
          <p:nvSpPr>
            <p:cNvPr id="14" name="Freeform 15">
              <a:extLst>
                <a:ext uri="{FF2B5EF4-FFF2-40B4-BE49-F238E27FC236}">
                  <a16:creationId xmlns:a16="http://schemas.microsoft.com/office/drawing/2014/main" id="{0C2AEB7A-70D9-4DE7-B97A-0325DBC9F2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NP"/>
            </a:p>
          </p:txBody>
        </p:sp>
        <p:sp>
          <p:nvSpPr>
            <p:cNvPr id="15" name="Freeform 16">
              <a:extLst>
                <a:ext uri="{FF2B5EF4-FFF2-40B4-BE49-F238E27FC236}">
                  <a16:creationId xmlns:a16="http://schemas.microsoft.com/office/drawing/2014/main" id="{FC03DDD2-9CC7-40B7-A632-50BF3E3F6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NP"/>
            </a:p>
          </p:txBody>
        </p:sp>
        <p:sp>
          <p:nvSpPr>
            <p:cNvPr id="16" name="Freeform 17">
              <a:extLst>
                <a:ext uri="{FF2B5EF4-FFF2-40B4-BE49-F238E27FC236}">
                  <a16:creationId xmlns:a16="http://schemas.microsoft.com/office/drawing/2014/main" id="{7F0B3262-F0EC-44D3-AA37-9552D248C7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NP"/>
            </a:p>
          </p:txBody>
        </p:sp>
        <p:sp>
          <p:nvSpPr>
            <p:cNvPr id="17" name="Freeform 18">
              <a:extLst>
                <a:ext uri="{FF2B5EF4-FFF2-40B4-BE49-F238E27FC236}">
                  <a16:creationId xmlns:a16="http://schemas.microsoft.com/office/drawing/2014/main" id="{1839BD80-9BF2-49B4-BB03-B5AAB359BF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NP"/>
            </a:p>
          </p:txBody>
        </p:sp>
        <p:sp>
          <p:nvSpPr>
            <p:cNvPr id="18" name="Freeform 19">
              <a:extLst>
                <a:ext uri="{FF2B5EF4-FFF2-40B4-BE49-F238E27FC236}">
                  <a16:creationId xmlns:a16="http://schemas.microsoft.com/office/drawing/2014/main" id="{BDC00C45-9216-4702-A31A-391B1D89C4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NP"/>
            </a:p>
          </p:txBody>
        </p:sp>
        <p:sp>
          <p:nvSpPr>
            <p:cNvPr id="19" name="Freeform 20">
              <a:extLst>
                <a:ext uri="{FF2B5EF4-FFF2-40B4-BE49-F238E27FC236}">
                  <a16:creationId xmlns:a16="http://schemas.microsoft.com/office/drawing/2014/main" id="{5FB0F70F-34B9-4938-B487-312A0BF0E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NP"/>
            </a:p>
          </p:txBody>
        </p:sp>
        <p:sp>
          <p:nvSpPr>
            <p:cNvPr id="20" name="Freeform 21">
              <a:extLst>
                <a:ext uri="{FF2B5EF4-FFF2-40B4-BE49-F238E27FC236}">
                  <a16:creationId xmlns:a16="http://schemas.microsoft.com/office/drawing/2014/main" id="{791D1EE1-5A08-47A7-8D44-0940DEF5B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NP"/>
            </a:p>
          </p:txBody>
        </p:sp>
        <p:sp>
          <p:nvSpPr>
            <p:cNvPr id="21" name="Freeform 22">
              <a:extLst>
                <a:ext uri="{FF2B5EF4-FFF2-40B4-BE49-F238E27FC236}">
                  <a16:creationId xmlns:a16="http://schemas.microsoft.com/office/drawing/2014/main" id="{E04F3404-E41A-43F9-AC45-52EB0874B4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NP"/>
            </a:p>
          </p:txBody>
        </p:sp>
      </p:grpSp>
      <p:grpSp>
        <p:nvGrpSpPr>
          <p:cNvPr id="23" name="Group 22">
            <a:extLst>
              <a:ext uri="{FF2B5EF4-FFF2-40B4-BE49-F238E27FC236}">
                <a16:creationId xmlns:a16="http://schemas.microsoft.com/office/drawing/2014/main" id="{C1BC7BDB-967A-4559-AA14-041BCB872D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4" name="Freeform 27">
              <a:extLst>
                <a:ext uri="{FF2B5EF4-FFF2-40B4-BE49-F238E27FC236}">
                  <a16:creationId xmlns:a16="http://schemas.microsoft.com/office/drawing/2014/main" id="{A39F46EA-3E4A-46CA-BCB8-CA695ED3F4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NP"/>
            </a:p>
          </p:txBody>
        </p:sp>
        <p:sp>
          <p:nvSpPr>
            <p:cNvPr id="25" name="Freeform 28">
              <a:extLst>
                <a:ext uri="{FF2B5EF4-FFF2-40B4-BE49-F238E27FC236}">
                  <a16:creationId xmlns:a16="http://schemas.microsoft.com/office/drawing/2014/main" id="{491A4A32-7F8C-4CA7-9281-9761F03571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NP"/>
            </a:p>
          </p:txBody>
        </p:sp>
        <p:sp>
          <p:nvSpPr>
            <p:cNvPr id="26" name="Freeform 29">
              <a:extLst>
                <a:ext uri="{FF2B5EF4-FFF2-40B4-BE49-F238E27FC236}">
                  <a16:creationId xmlns:a16="http://schemas.microsoft.com/office/drawing/2014/main" id="{46B02D76-3CD9-4DF5-A3AD-793E7204E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NP"/>
            </a:p>
          </p:txBody>
        </p:sp>
        <p:sp>
          <p:nvSpPr>
            <p:cNvPr id="27" name="Freeform 30">
              <a:extLst>
                <a:ext uri="{FF2B5EF4-FFF2-40B4-BE49-F238E27FC236}">
                  <a16:creationId xmlns:a16="http://schemas.microsoft.com/office/drawing/2014/main" id="{E579A2FB-E98B-4144-9D52-3A72BD8D1B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NP"/>
            </a:p>
          </p:txBody>
        </p:sp>
        <p:sp>
          <p:nvSpPr>
            <p:cNvPr id="28" name="Freeform 31">
              <a:extLst>
                <a:ext uri="{FF2B5EF4-FFF2-40B4-BE49-F238E27FC236}">
                  <a16:creationId xmlns:a16="http://schemas.microsoft.com/office/drawing/2014/main" id="{65E500DD-EB71-44B5-A2FA-88E996435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NP"/>
            </a:p>
          </p:txBody>
        </p:sp>
        <p:sp>
          <p:nvSpPr>
            <p:cNvPr id="29" name="Freeform 32">
              <a:extLst>
                <a:ext uri="{FF2B5EF4-FFF2-40B4-BE49-F238E27FC236}">
                  <a16:creationId xmlns:a16="http://schemas.microsoft.com/office/drawing/2014/main" id="{04D6AAD6-45AE-454A-9206-8B90E8A264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NP"/>
            </a:p>
          </p:txBody>
        </p:sp>
        <p:sp>
          <p:nvSpPr>
            <p:cNvPr id="30" name="Freeform 33">
              <a:extLst>
                <a:ext uri="{FF2B5EF4-FFF2-40B4-BE49-F238E27FC236}">
                  <a16:creationId xmlns:a16="http://schemas.microsoft.com/office/drawing/2014/main" id="{F7399B13-8510-45F6-98C4-0F14C0B37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NP"/>
            </a:p>
          </p:txBody>
        </p:sp>
        <p:sp>
          <p:nvSpPr>
            <p:cNvPr id="31" name="Freeform 34">
              <a:extLst>
                <a:ext uri="{FF2B5EF4-FFF2-40B4-BE49-F238E27FC236}">
                  <a16:creationId xmlns:a16="http://schemas.microsoft.com/office/drawing/2014/main" id="{CA595445-6A38-4465-9A5D-9705388D9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NP"/>
            </a:p>
          </p:txBody>
        </p:sp>
        <p:sp>
          <p:nvSpPr>
            <p:cNvPr id="32" name="Freeform 35">
              <a:extLst>
                <a:ext uri="{FF2B5EF4-FFF2-40B4-BE49-F238E27FC236}">
                  <a16:creationId xmlns:a16="http://schemas.microsoft.com/office/drawing/2014/main" id="{21D40BAF-4AE0-46F4-BD65-057F0DC66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NP"/>
            </a:p>
          </p:txBody>
        </p:sp>
        <p:sp>
          <p:nvSpPr>
            <p:cNvPr id="33" name="Freeform 36">
              <a:extLst>
                <a:ext uri="{FF2B5EF4-FFF2-40B4-BE49-F238E27FC236}">
                  <a16:creationId xmlns:a16="http://schemas.microsoft.com/office/drawing/2014/main" id="{B17F2D73-16DF-4138-B72D-E5B204717A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NP"/>
            </a:p>
          </p:txBody>
        </p:sp>
        <p:sp>
          <p:nvSpPr>
            <p:cNvPr id="34" name="Freeform 37">
              <a:extLst>
                <a:ext uri="{FF2B5EF4-FFF2-40B4-BE49-F238E27FC236}">
                  <a16:creationId xmlns:a16="http://schemas.microsoft.com/office/drawing/2014/main" id="{DB8ABBC2-6C0C-4F6E-97EB-55B3B7B2F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NP"/>
            </a:p>
          </p:txBody>
        </p:sp>
        <p:sp>
          <p:nvSpPr>
            <p:cNvPr id="35" name="Freeform 38">
              <a:extLst>
                <a:ext uri="{FF2B5EF4-FFF2-40B4-BE49-F238E27FC236}">
                  <a16:creationId xmlns:a16="http://schemas.microsoft.com/office/drawing/2014/main" id="{7A49885E-6B05-41B6-B47F-9D24456F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NP"/>
            </a:p>
          </p:txBody>
        </p:sp>
      </p:grpSp>
      <p:sp>
        <p:nvSpPr>
          <p:cNvPr id="37" name="Rectangle 36">
            <a:extLst>
              <a:ext uri="{FF2B5EF4-FFF2-40B4-BE49-F238E27FC236}">
                <a16:creationId xmlns:a16="http://schemas.microsoft.com/office/drawing/2014/main" id="{BDADA868-08FE-425A-AEF9-B622F93730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NP"/>
          </a:p>
        </p:txBody>
      </p:sp>
      <p:sp>
        <p:nvSpPr>
          <p:cNvPr id="39" name="Freeform 11">
            <a:extLst>
              <a:ext uri="{FF2B5EF4-FFF2-40B4-BE49-F238E27FC236}">
                <a16:creationId xmlns:a16="http://schemas.microsoft.com/office/drawing/2014/main" id="{4AE17B7F-6C2F-42A9-946F-8FF49617D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NP"/>
          </a:p>
        </p:txBody>
      </p:sp>
      <p:sp>
        <p:nvSpPr>
          <p:cNvPr id="41" name="Rectangle 40">
            <a:extLst>
              <a:ext uri="{FF2B5EF4-FFF2-40B4-BE49-F238E27FC236}">
                <a16:creationId xmlns:a16="http://schemas.microsoft.com/office/drawing/2014/main" id="{F966DD2F-FBF5-41CE-A3F4-565352D95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F16AEC4-94D4-81BA-BF06-BD146D3790E5}"/>
              </a:ext>
            </a:extLst>
          </p:cNvPr>
          <p:cNvSpPr>
            <a:spLocks noGrp="1"/>
          </p:cNvSpPr>
          <p:nvPr>
            <p:ph type="title"/>
          </p:nvPr>
        </p:nvSpPr>
        <p:spPr>
          <a:xfrm>
            <a:off x="1794897" y="624110"/>
            <a:ext cx="9712998" cy="1280890"/>
          </a:xfrm>
        </p:spPr>
        <p:txBody>
          <a:bodyPr vert="horz" lIns="91440" tIns="45720" rIns="91440" bIns="45720" rtlCol="0" anchor="t">
            <a:normAutofit/>
          </a:bodyPr>
          <a:lstStyle/>
          <a:p>
            <a:r>
              <a:rPr lang="en-US" sz="3600"/>
              <a:t>Challenges</a:t>
            </a:r>
          </a:p>
        </p:txBody>
      </p:sp>
      <p:sp>
        <p:nvSpPr>
          <p:cNvPr id="43" name="Rectangle 42">
            <a:extLst>
              <a:ext uri="{FF2B5EF4-FFF2-40B4-BE49-F238E27FC236}">
                <a16:creationId xmlns:a16="http://schemas.microsoft.com/office/drawing/2014/main" id="{F46FCE2B-F2D2-466E-B0AA-8E341DB498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NP"/>
          </a:p>
        </p:txBody>
      </p:sp>
      <p:sp>
        <p:nvSpPr>
          <p:cNvPr id="45" name="Freeform 11">
            <a:extLst>
              <a:ext uri="{FF2B5EF4-FFF2-40B4-BE49-F238E27FC236}">
                <a16:creationId xmlns:a16="http://schemas.microsoft.com/office/drawing/2014/main" id="{2BD31C98-199A-4722-A1A5-4393A43E7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NP"/>
          </a:p>
        </p:txBody>
      </p:sp>
      <p:graphicFrame>
        <p:nvGraphicFramePr>
          <p:cNvPr id="5" name="Text Placeholder 2">
            <a:extLst>
              <a:ext uri="{FF2B5EF4-FFF2-40B4-BE49-F238E27FC236}">
                <a16:creationId xmlns:a16="http://schemas.microsoft.com/office/drawing/2014/main" id="{F5AFDD84-4F65-0881-09C4-30AD6C85AADA}"/>
              </a:ext>
            </a:extLst>
          </p:cNvPr>
          <p:cNvGraphicFramePr/>
          <p:nvPr>
            <p:extLst>
              <p:ext uri="{D42A27DB-BD31-4B8C-83A1-F6EECF244321}">
                <p14:modId xmlns:p14="http://schemas.microsoft.com/office/powerpoint/2010/main" val="1650891085"/>
              </p:ext>
            </p:extLst>
          </p:nvPr>
        </p:nvGraphicFramePr>
        <p:xfrm>
          <a:off x="1794897" y="2222983"/>
          <a:ext cx="8987404" cy="36539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6257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a:extLst>
            <a:ext uri="{FF2B5EF4-FFF2-40B4-BE49-F238E27FC236}">
              <a16:creationId xmlns:a16="http://schemas.microsoft.com/office/drawing/2014/main" id="{15E76AA3-FEA3-B6AA-B124-6637CAB6044F}"/>
            </a:ext>
          </a:extLst>
        </p:cNvPr>
        <p:cNvGrpSpPr/>
        <p:nvPr/>
      </p:nvGrpSpPr>
      <p:grpSpPr>
        <a:xfrm>
          <a:off x="0" y="0"/>
          <a:ext cx="0" cy="0"/>
          <a:chOff x="0" y="0"/>
          <a:chExt cx="0" cy="0"/>
        </a:xfrm>
      </p:grpSpPr>
      <p:grpSp>
        <p:nvGrpSpPr>
          <p:cNvPr id="9" name="Group 8">
            <a:extLst>
              <a:ext uri="{FF2B5EF4-FFF2-40B4-BE49-F238E27FC236}">
                <a16:creationId xmlns:a16="http://schemas.microsoft.com/office/drawing/2014/main" id="{183CFBA6-CE65-403A-9402-96B75FC899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 name="Freeform 11">
              <a:extLst>
                <a:ext uri="{FF2B5EF4-FFF2-40B4-BE49-F238E27FC236}">
                  <a16:creationId xmlns:a16="http://schemas.microsoft.com/office/drawing/2014/main" id="{59AF335C-09EE-4959-A2C9-B32F3C6C1D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NP"/>
            </a:p>
          </p:txBody>
        </p:sp>
        <p:sp>
          <p:nvSpPr>
            <p:cNvPr id="11" name="Freeform 12">
              <a:extLst>
                <a:ext uri="{FF2B5EF4-FFF2-40B4-BE49-F238E27FC236}">
                  <a16:creationId xmlns:a16="http://schemas.microsoft.com/office/drawing/2014/main" id="{94CCE8C7-E8BB-47EB-BBC7-5E8948F89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NP"/>
            </a:p>
          </p:txBody>
        </p:sp>
        <p:sp>
          <p:nvSpPr>
            <p:cNvPr id="12" name="Freeform 13">
              <a:extLst>
                <a:ext uri="{FF2B5EF4-FFF2-40B4-BE49-F238E27FC236}">
                  <a16:creationId xmlns:a16="http://schemas.microsoft.com/office/drawing/2014/main" id="{2665878D-6479-49F4-BD1C-D1BE63CABA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NP"/>
            </a:p>
          </p:txBody>
        </p:sp>
        <p:sp>
          <p:nvSpPr>
            <p:cNvPr id="13" name="Freeform 14">
              <a:extLst>
                <a:ext uri="{FF2B5EF4-FFF2-40B4-BE49-F238E27FC236}">
                  <a16:creationId xmlns:a16="http://schemas.microsoft.com/office/drawing/2014/main" id="{C6400AEB-4991-4E07-8599-C36A9E354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NP"/>
            </a:p>
          </p:txBody>
        </p:sp>
        <p:sp>
          <p:nvSpPr>
            <p:cNvPr id="14" name="Freeform 15">
              <a:extLst>
                <a:ext uri="{FF2B5EF4-FFF2-40B4-BE49-F238E27FC236}">
                  <a16:creationId xmlns:a16="http://schemas.microsoft.com/office/drawing/2014/main" id="{0C2AEB7A-70D9-4DE7-B97A-0325DBC9F2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NP"/>
            </a:p>
          </p:txBody>
        </p:sp>
        <p:sp>
          <p:nvSpPr>
            <p:cNvPr id="15" name="Freeform 16">
              <a:extLst>
                <a:ext uri="{FF2B5EF4-FFF2-40B4-BE49-F238E27FC236}">
                  <a16:creationId xmlns:a16="http://schemas.microsoft.com/office/drawing/2014/main" id="{FC03DDD2-9CC7-40B7-A632-50BF3E3F6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NP"/>
            </a:p>
          </p:txBody>
        </p:sp>
        <p:sp>
          <p:nvSpPr>
            <p:cNvPr id="16" name="Freeform 17">
              <a:extLst>
                <a:ext uri="{FF2B5EF4-FFF2-40B4-BE49-F238E27FC236}">
                  <a16:creationId xmlns:a16="http://schemas.microsoft.com/office/drawing/2014/main" id="{7F0B3262-F0EC-44D3-AA37-9552D248C7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NP"/>
            </a:p>
          </p:txBody>
        </p:sp>
        <p:sp>
          <p:nvSpPr>
            <p:cNvPr id="17" name="Freeform 18">
              <a:extLst>
                <a:ext uri="{FF2B5EF4-FFF2-40B4-BE49-F238E27FC236}">
                  <a16:creationId xmlns:a16="http://schemas.microsoft.com/office/drawing/2014/main" id="{1839BD80-9BF2-49B4-BB03-B5AAB359BF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NP"/>
            </a:p>
          </p:txBody>
        </p:sp>
        <p:sp>
          <p:nvSpPr>
            <p:cNvPr id="18" name="Freeform 19">
              <a:extLst>
                <a:ext uri="{FF2B5EF4-FFF2-40B4-BE49-F238E27FC236}">
                  <a16:creationId xmlns:a16="http://schemas.microsoft.com/office/drawing/2014/main" id="{BDC00C45-9216-4702-A31A-391B1D89C4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NP"/>
            </a:p>
          </p:txBody>
        </p:sp>
        <p:sp>
          <p:nvSpPr>
            <p:cNvPr id="19" name="Freeform 20">
              <a:extLst>
                <a:ext uri="{FF2B5EF4-FFF2-40B4-BE49-F238E27FC236}">
                  <a16:creationId xmlns:a16="http://schemas.microsoft.com/office/drawing/2014/main" id="{5FB0F70F-34B9-4938-B487-312A0BF0E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NP"/>
            </a:p>
          </p:txBody>
        </p:sp>
        <p:sp>
          <p:nvSpPr>
            <p:cNvPr id="20" name="Freeform 21">
              <a:extLst>
                <a:ext uri="{FF2B5EF4-FFF2-40B4-BE49-F238E27FC236}">
                  <a16:creationId xmlns:a16="http://schemas.microsoft.com/office/drawing/2014/main" id="{791D1EE1-5A08-47A7-8D44-0940DEF5B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NP"/>
            </a:p>
          </p:txBody>
        </p:sp>
        <p:sp>
          <p:nvSpPr>
            <p:cNvPr id="21" name="Freeform 22">
              <a:extLst>
                <a:ext uri="{FF2B5EF4-FFF2-40B4-BE49-F238E27FC236}">
                  <a16:creationId xmlns:a16="http://schemas.microsoft.com/office/drawing/2014/main" id="{E04F3404-E41A-43F9-AC45-52EB0874B4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NP"/>
            </a:p>
          </p:txBody>
        </p:sp>
      </p:grpSp>
      <p:grpSp>
        <p:nvGrpSpPr>
          <p:cNvPr id="23" name="Group 22">
            <a:extLst>
              <a:ext uri="{FF2B5EF4-FFF2-40B4-BE49-F238E27FC236}">
                <a16:creationId xmlns:a16="http://schemas.microsoft.com/office/drawing/2014/main" id="{C1BC7BDB-967A-4559-AA14-041BCB872D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4" name="Freeform 27">
              <a:extLst>
                <a:ext uri="{FF2B5EF4-FFF2-40B4-BE49-F238E27FC236}">
                  <a16:creationId xmlns:a16="http://schemas.microsoft.com/office/drawing/2014/main" id="{A39F46EA-3E4A-46CA-BCB8-CA695ED3F4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NP"/>
            </a:p>
          </p:txBody>
        </p:sp>
        <p:sp>
          <p:nvSpPr>
            <p:cNvPr id="25" name="Freeform 28">
              <a:extLst>
                <a:ext uri="{FF2B5EF4-FFF2-40B4-BE49-F238E27FC236}">
                  <a16:creationId xmlns:a16="http://schemas.microsoft.com/office/drawing/2014/main" id="{491A4A32-7F8C-4CA7-9281-9761F03571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NP"/>
            </a:p>
          </p:txBody>
        </p:sp>
        <p:sp>
          <p:nvSpPr>
            <p:cNvPr id="26" name="Freeform 29">
              <a:extLst>
                <a:ext uri="{FF2B5EF4-FFF2-40B4-BE49-F238E27FC236}">
                  <a16:creationId xmlns:a16="http://schemas.microsoft.com/office/drawing/2014/main" id="{46B02D76-3CD9-4DF5-A3AD-793E7204E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NP"/>
            </a:p>
          </p:txBody>
        </p:sp>
        <p:sp>
          <p:nvSpPr>
            <p:cNvPr id="27" name="Freeform 30">
              <a:extLst>
                <a:ext uri="{FF2B5EF4-FFF2-40B4-BE49-F238E27FC236}">
                  <a16:creationId xmlns:a16="http://schemas.microsoft.com/office/drawing/2014/main" id="{E579A2FB-E98B-4144-9D52-3A72BD8D1B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NP"/>
            </a:p>
          </p:txBody>
        </p:sp>
        <p:sp>
          <p:nvSpPr>
            <p:cNvPr id="28" name="Freeform 31">
              <a:extLst>
                <a:ext uri="{FF2B5EF4-FFF2-40B4-BE49-F238E27FC236}">
                  <a16:creationId xmlns:a16="http://schemas.microsoft.com/office/drawing/2014/main" id="{65E500DD-EB71-44B5-A2FA-88E996435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NP"/>
            </a:p>
          </p:txBody>
        </p:sp>
        <p:sp>
          <p:nvSpPr>
            <p:cNvPr id="29" name="Freeform 32">
              <a:extLst>
                <a:ext uri="{FF2B5EF4-FFF2-40B4-BE49-F238E27FC236}">
                  <a16:creationId xmlns:a16="http://schemas.microsoft.com/office/drawing/2014/main" id="{04D6AAD6-45AE-454A-9206-8B90E8A264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NP"/>
            </a:p>
          </p:txBody>
        </p:sp>
        <p:sp>
          <p:nvSpPr>
            <p:cNvPr id="30" name="Freeform 33">
              <a:extLst>
                <a:ext uri="{FF2B5EF4-FFF2-40B4-BE49-F238E27FC236}">
                  <a16:creationId xmlns:a16="http://schemas.microsoft.com/office/drawing/2014/main" id="{F7399B13-8510-45F6-98C4-0F14C0B37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NP"/>
            </a:p>
          </p:txBody>
        </p:sp>
        <p:sp>
          <p:nvSpPr>
            <p:cNvPr id="31" name="Freeform 34">
              <a:extLst>
                <a:ext uri="{FF2B5EF4-FFF2-40B4-BE49-F238E27FC236}">
                  <a16:creationId xmlns:a16="http://schemas.microsoft.com/office/drawing/2014/main" id="{CA595445-6A38-4465-9A5D-9705388D9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NP"/>
            </a:p>
          </p:txBody>
        </p:sp>
        <p:sp>
          <p:nvSpPr>
            <p:cNvPr id="32" name="Freeform 35">
              <a:extLst>
                <a:ext uri="{FF2B5EF4-FFF2-40B4-BE49-F238E27FC236}">
                  <a16:creationId xmlns:a16="http://schemas.microsoft.com/office/drawing/2014/main" id="{21D40BAF-4AE0-46F4-BD65-057F0DC66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NP"/>
            </a:p>
          </p:txBody>
        </p:sp>
        <p:sp>
          <p:nvSpPr>
            <p:cNvPr id="33" name="Freeform 36">
              <a:extLst>
                <a:ext uri="{FF2B5EF4-FFF2-40B4-BE49-F238E27FC236}">
                  <a16:creationId xmlns:a16="http://schemas.microsoft.com/office/drawing/2014/main" id="{B17F2D73-16DF-4138-B72D-E5B204717A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NP"/>
            </a:p>
          </p:txBody>
        </p:sp>
        <p:sp>
          <p:nvSpPr>
            <p:cNvPr id="34" name="Freeform 37">
              <a:extLst>
                <a:ext uri="{FF2B5EF4-FFF2-40B4-BE49-F238E27FC236}">
                  <a16:creationId xmlns:a16="http://schemas.microsoft.com/office/drawing/2014/main" id="{DB8ABBC2-6C0C-4F6E-97EB-55B3B7B2F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NP"/>
            </a:p>
          </p:txBody>
        </p:sp>
        <p:sp>
          <p:nvSpPr>
            <p:cNvPr id="35" name="Freeform 38">
              <a:extLst>
                <a:ext uri="{FF2B5EF4-FFF2-40B4-BE49-F238E27FC236}">
                  <a16:creationId xmlns:a16="http://schemas.microsoft.com/office/drawing/2014/main" id="{7A49885E-6B05-41B6-B47F-9D24456F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NP"/>
            </a:p>
          </p:txBody>
        </p:sp>
      </p:grpSp>
      <p:sp>
        <p:nvSpPr>
          <p:cNvPr id="37" name="Rectangle 36">
            <a:extLst>
              <a:ext uri="{FF2B5EF4-FFF2-40B4-BE49-F238E27FC236}">
                <a16:creationId xmlns:a16="http://schemas.microsoft.com/office/drawing/2014/main" id="{BDADA868-08FE-425A-AEF9-B622F93730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NP"/>
          </a:p>
        </p:txBody>
      </p:sp>
      <p:sp>
        <p:nvSpPr>
          <p:cNvPr id="39" name="Freeform 11">
            <a:extLst>
              <a:ext uri="{FF2B5EF4-FFF2-40B4-BE49-F238E27FC236}">
                <a16:creationId xmlns:a16="http://schemas.microsoft.com/office/drawing/2014/main" id="{4AE17B7F-6C2F-42A9-946F-8FF49617D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NP"/>
          </a:p>
        </p:txBody>
      </p:sp>
      <p:sp>
        <p:nvSpPr>
          <p:cNvPr id="41" name="Rectangle 40">
            <a:extLst>
              <a:ext uri="{FF2B5EF4-FFF2-40B4-BE49-F238E27FC236}">
                <a16:creationId xmlns:a16="http://schemas.microsoft.com/office/drawing/2014/main" id="{F966DD2F-FBF5-41CE-A3F4-565352D95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5F6809-DC19-42D6-BD9F-E38AEA0FAA23}"/>
              </a:ext>
            </a:extLst>
          </p:cNvPr>
          <p:cNvSpPr>
            <a:spLocks noGrp="1"/>
          </p:cNvSpPr>
          <p:nvPr>
            <p:ph type="title"/>
          </p:nvPr>
        </p:nvSpPr>
        <p:spPr>
          <a:xfrm>
            <a:off x="1794897" y="624110"/>
            <a:ext cx="9712998" cy="1280890"/>
          </a:xfrm>
        </p:spPr>
        <p:txBody>
          <a:bodyPr vert="horz" lIns="91440" tIns="45720" rIns="91440" bIns="45720" rtlCol="0" anchor="t">
            <a:normAutofit/>
          </a:bodyPr>
          <a:lstStyle/>
          <a:p>
            <a:r>
              <a:rPr lang="en-US" sz="3600"/>
              <a:t>Future Work</a:t>
            </a:r>
          </a:p>
        </p:txBody>
      </p:sp>
      <p:sp>
        <p:nvSpPr>
          <p:cNvPr id="43" name="Rectangle 42">
            <a:extLst>
              <a:ext uri="{FF2B5EF4-FFF2-40B4-BE49-F238E27FC236}">
                <a16:creationId xmlns:a16="http://schemas.microsoft.com/office/drawing/2014/main" id="{F46FCE2B-F2D2-466E-B0AA-8E341DB498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NP"/>
          </a:p>
        </p:txBody>
      </p:sp>
      <p:sp>
        <p:nvSpPr>
          <p:cNvPr id="45" name="Freeform 11">
            <a:extLst>
              <a:ext uri="{FF2B5EF4-FFF2-40B4-BE49-F238E27FC236}">
                <a16:creationId xmlns:a16="http://schemas.microsoft.com/office/drawing/2014/main" id="{2BD31C98-199A-4722-A1A5-4393A43E7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NP"/>
          </a:p>
        </p:txBody>
      </p:sp>
      <p:graphicFrame>
        <p:nvGraphicFramePr>
          <p:cNvPr id="5" name="Text Placeholder 2">
            <a:extLst>
              <a:ext uri="{FF2B5EF4-FFF2-40B4-BE49-F238E27FC236}">
                <a16:creationId xmlns:a16="http://schemas.microsoft.com/office/drawing/2014/main" id="{64B41B26-4CFD-8202-F0B4-A938BC42574C}"/>
              </a:ext>
            </a:extLst>
          </p:cNvPr>
          <p:cNvGraphicFramePr/>
          <p:nvPr>
            <p:extLst>
              <p:ext uri="{D42A27DB-BD31-4B8C-83A1-F6EECF244321}">
                <p14:modId xmlns:p14="http://schemas.microsoft.com/office/powerpoint/2010/main" val="2804942469"/>
              </p:ext>
            </p:extLst>
          </p:nvPr>
        </p:nvGraphicFramePr>
        <p:xfrm>
          <a:off x="1794897" y="2222983"/>
          <a:ext cx="8987404" cy="36539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71057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a:extLst>
            <a:ext uri="{FF2B5EF4-FFF2-40B4-BE49-F238E27FC236}">
              <a16:creationId xmlns:a16="http://schemas.microsoft.com/office/drawing/2014/main" id="{5D571C08-C9C1-B3D0-B0E1-732F7256CC92}"/>
            </a:ext>
          </a:extLst>
        </p:cNvPr>
        <p:cNvGrpSpPr/>
        <p:nvPr/>
      </p:nvGrpSpPr>
      <p:grpSpPr>
        <a:xfrm>
          <a:off x="0" y="0"/>
          <a:ext cx="0" cy="0"/>
          <a:chOff x="0" y="0"/>
          <a:chExt cx="0" cy="0"/>
        </a:xfrm>
      </p:grpSpPr>
      <p:grpSp>
        <p:nvGrpSpPr>
          <p:cNvPr id="9" name="Group 8">
            <a:extLst>
              <a:ext uri="{FF2B5EF4-FFF2-40B4-BE49-F238E27FC236}">
                <a16:creationId xmlns:a16="http://schemas.microsoft.com/office/drawing/2014/main" id="{183CFBA6-CE65-403A-9402-96B75FC899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 name="Freeform 11">
              <a:extLst>
                <a:ext uri="{FF2B5EF4-FFF2-40B4-BE49-F238E27FC236}">
                  <a16:creationId xmlns:a16="http://schemas.microsoft.com/office/drawing/2014/main" id="{59AF335C-09EE-4959-A2C9-B32F3C6C1D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NP"/>
            </a:p>
          </p:txBody>
        </p:sp>
        <p:sp>
          <p:nvSpPr>
            <p:cNvPr id="11" name="Freeform 12">
              <a:extLst>
                <a:ext uri="{FF2B5EF4-FFF2-40B4-BE49-F238E27FC236}">
                  <a16:creationId xmlns:a16="http://schemas.microsoft.com/office/drawing/2014/main" id="{94CCE8C7-E8BB-47EB-BBC7-5E8948F89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NP"/>
            </a:p>
          </p:txBody>
        </p:sp>
        <p:sp>
          <p:nvSpPr>
            <p:cNvPr id="12" name="Freeform 13">
              <a:extLst>
                <a:ext uri="{FF2B5EF4-FFF2-40B4-BE49-F238E27FC236}">
                  <a16:creationId xmlns:a16="http://schemas.microsoft.com/office/drawing/2014/main" id="{2665878D-6479-49F4-BD1C-D1BE63CABA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NP"/>
            </a:p>
          </p:txBody>
        </p:sp>
        <p:sp>
          <p:nvSpPr>
            <p:cNvPr id="13" name="Freeform 14">
              <a:extLst>
                <a:ext uri="{FF2B5EF4-FFF2-40B4-BE49-F238E27FC236}">
                  <a16:creationId xmlns:a16="http://schemas.microsoft.com/office/drawing/2014/main" id="{C6400AEB-4991-4E07-8599-C36A9E354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NP"/>
            </a:p>
          </p:txBody>
        </p:sp>
        <p:sp>
          <p:nvSpPr>
            <p:cNvPr id="14" name="Freeform 15">
              <a:extLst>
                <a:ext uri="{FF2B5EF4-FFF2-40B4-BE49-F238E27FC236}">
                  <a16:creationId xmlns:a16="http://schemas.microsoft.com/office/drawing/2014/main" id="{0C2AEB7A-70D9-4DE7-B97A-0325DBC9F2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NP"/>
            </a:p>
          </p:txBody>
        </p:sp>
        <p:sp>
          <p:nvSpPr>
            <p:cNvPr id="15" name="Freeform 16">
              <a:extLst>
                <a:ext uri="{FF2B5EF4-FFF2-40B4-BE49-F238E27FC236}">
                  <a16:creationId xmlns:a16="http://schemas.microsoft.com/office/drawing/2014/main" id="{FC03DDD2-9CC7-40B7-A632-50BF3E3F6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NP"/>
            </a:p>
          </p:txBody>
        </p:sp>
        <p:sp>
          <p:nvSpPr>
            <p:cNvPr id="16" name="Freeform 17">
              <a:extLst>
                <a:ext uri="{FF2B5EF4-FFF2-40B4-BE49-F238E27FC236}">
                  <a16:creationId xmlns:a16="http://schemas.microsoft.com/office/drawing/2014/main" id="{7F0B3262-F0EC-44D3-AA37-9552D248C7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NP"/>
            </a:p>
          </p:txBody>
        </p:sp>
        <p:sp>
          <p:nvSpPr>
            <p:cNvPr id="17" name="Freeform 18">
              <a:extLst>
                <a:ext uri="{FF2B5EF4-FFF2-40B4-BE49-F238E27FC236}">
                  <a16:creationId xmlns:a16="http://schemas.microsoft.com/office/drawing/2014/main" id="{1839BD80-9BF2-49B4-BB03-B5AAB359BF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NP"/>
            </a:p>
          </p:txBody>
        </p:sp>
        <p:sp>
          <p:nvSpPr>
            <p:cNvPr id="18" name="Freeform 19">
              <a:extLst>
                <a:ext uri="{FF2B5EF4-FFF2-40B4-BE49-F238E27FC236}">
                  <a16:creationId xmlns:a16="http://schemas.microsoft.com/office/drawing/2014/main" id="{BDC00C45-9216-4702-A31A-391B1D89C4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NP"/>
            </a:p>
          </p:txBody>
        </p:sp>
        <p:sp>
          <p:nvSpPr>
            <p:cNvPr id="19" name="Freeform 20">
              <a:extLst>
                <a:ext uri="{FF2B5EF4-FFF2-40B4-BE49-F238E27FC236}">
                  <a16:creationId xmlns:a16="http://schemas.microsoft.com/office/drawing/2014/main" id="{5FB0F70F-34B9-4938-B487-312A0BF0E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NP"/>
            </a:p>
          </p:txBody>
        </p:sp>
        <p:sp>
          <p:nvSpPr>
            <p:cNvPr id="20" name="Freeform 21">
              <a:extLst>
                <a:ext uri="{FF2B5EF4-FFF2-40B4-BE49-F238E27FC236}">
                  <a16:creationId xmlns:a16="http://schemas.microsoft.com/office/drawing/2014/main" id="{791D1EE1-5A08-47A7-8D44-0940DEF5B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NP"/>
            </a:p>
          </p:txBody>
        </p:sp>
        <p:sp>
          <p:nvSpPr>
            <p:cNvPr id="21" name="Freeform 22">
              <a:extLst>
                <a:ext uri="{FF2B5EF4-FFF2-40B4-BE49-F238E27FC236}">
                  <a16:creationId xmlns:a16="http://schemas.microsoft.com/office/drawing/2014/main" id="{E04F3404-E41A-43F9-AC45-52EB0874B4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NP"/>
            </a:p>
          </p:txBody>
        </p:sp>
      </p:grpSp>
      <p:grpSp>
        <p:nvGrpSpPr>
          <p:cNvPr id="23" name="Group 22">
            <a:extLst>
              <a:ext uri="{FF2B5EF4-FFF2-40B4-BE49-F238E27FC236}">
                <a16:creationId xmlns:a16="http://schemas.microsoft.com/office/drawing/2014/main" id="{C1BC7BDB-967A-4559-AA14-041BCB872D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4" name="Freeform 27">
              <a:extLst>
                <a:ext uri="{FF2B5EF4-FFF2-40B4-BE49-F238E27FC236}">
                  <a16:creationId xmlns:a16="http://schemas.microsoft.com/office/drawing/2014/main" id="{A39F46EA-3E4A-46CA-BCB8-CA695ED3F4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NP"/>
            </a:p>
          </p:txBody>
        </p:sp>
        <p:sp>
          <p:nvSpPr>
            <p:cNvPr id="25" name="Freeform 28">
              <a:extLst>
                <a:ext uri="{FF2B5EF4-FFF2-40B4-BE49-F238E27FC236}">
                  <a16:creationId xmlns:a16="http://schemas.microsoft.com/office/drawing/2014/main" id="{491A4A32-7F8C-4CA7-9281-9761F03571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NP"/>
            </a:p>
          </p:txBody>
        </p:sp>
        <p:sp>
          <p:nvSpPr>
            <p:cNvPr id="26" name="Freeform 29">
              <a:extLst>
                <a:ext uri="{FF2B5EF4-FFF2-40B4-BE49-F238E27FC236}">
                  <a16:creationId xmlns:a16="http://schemas.microsoft.com/office/drawing/2014/main" id="{46B02D76-3CD9-4DF5-A3AD-793E7204E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NP"/>
            </a:p>
          </p:txBody>
        </p:sp>
        <p:sp>
          <p:nvSpPr>
            <p:cNvPr id="27" name="Freeform 30">
              <a:extLst>
                <a:ext uri="{FF2B5EF4-FFF2-40B4-BE49-F238E27FC236}">
                  <a16:creationId xmlns:a16="http://schemas.microsoft.com/office/drawing/2014/main" id="{E579A2FB-E98B-4144-9D52-3A72BD8D1B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NP"/>
            </a:p>
          </p:txBody>
        </p:sp>
        <p:sp>
          <p:nvSpPr>
            <p:cNvPr id="28" name="Freeform 31">
              <a:extLst>
                <a:ext uri="{FF2B5EF4-FFF2-40B4-BE49-F238E27FC236}">
                  <a16:creationId xmlns:a16="http://schemas.microsoft.com/office/drawing/2014/main" id="{65E500DD-EB71-44B5-A2FA-88E996435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NP"/>
            </a:p>
          </p:txBody>
        </p:sp>
        <p:sp>
          <p:nvSpPr>
            <p:cNvPr id="29" name="Freeform 32">
              <a:extLst>
                <a:ext uri="{FF2B5EF4-FFF2-40B4-BE49-F238E27FC236}">
                  <a16:creationId xmlns:a16="http://schemas.microsoft.com/office/drawing/2014/main" id="{04D6AAD6-45AE-454A-9206-8B90E8A264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NP"/>
            </a:p>
          </p:txBody>
        </p:sp>
        <p:sp>
          <p:nvSpPr>
            <p:cNvPr id="30" name="Freeform 33">
              <a:extLst>
                <a:ext uri="{FF2B5EF4-FFF2-40B4-BE49-F238E27FC236}">
                  <a16:creationId xmlns:a16="http://schemas.microsoft.com/office/drawing/2014/main" id="{F7399B13-8510-45F6-98C4-0F14C0B37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NP"/>
            </a:p>
          </p:txBody>
        </p:sp>
        <p:sp>
          <p:nvSpPr>
            <p:cNvPr id="31" name="Freeform 34">
              <a:extLst>
                <a:ext uri="{FF2B5EF4-FFF2-40B4-BE49-F238E27FC236}">
                  <a16:creationId xmlns:a16="http://schemas.microsoft.com/office/drawing/2014/main" id="{CA595445-6A38-4465-9A5D-9705388D9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NP"/>
            </a:p>
          </p:txBody>
        </p:sp>
        <p:sp>
          <p:nvSpPr>
            <p:cNvPr id="32" name="Freeform 35">
              <a:extLst>
                <a:ext uri="{FF2B5EF4-FFF2-40B4-BE49-F238E27FC236}">
                  <a16:creationId xmlns:a16="http://schemas.microsoft.com/office/drawing/2014/main" id="{21D40BAF-4AE0-46F4-BD65-057F0DC66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NP"/>
            </a:p>
          </p:txBody>
        </p:sp>
        <p:sp>
          <p:nvSpPr>
            <p:cNvPr id="33" name="Freeform 36">
              <a:extLst>
                <a:ext uri="{FF2B5EF4-FFF2-40B4-BE49-F238E27FC236}">
                  <a16:creationId xmlns:a16="http://schemas.microsoft.com/office/drawing/2014/main" id="{B17F2D73-16DF-4138-B72D-E5B204717A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NP"/>
            </a:p>
          </p:txBody>
        </p:sp>
        <p:sp>
          <p:nvSpPr>
            <p:cNvPr id="34" name="Freeform 37">
              <a:extLst>
                <a:ext uri="{FF2B5EF4-FFF2-40B4-BE49-F238E27FC236}">
                  <a16:creationId xmlns:a16="http://schemas.microsoft.com/office/drawing/2014/main" id="{DB8ABBC2-6C0C-4F6E-97EB-55B3B7B2F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NP"/>
            </a:p>
          </p:txBody>
        </p:sp>
        <p:sp>
          <p:nvSpPr>
            <p:cNvPr id="35" name="Freeform 38">
              <a:extLst>
                <a:ext uri="{FF2B5EF4-FFF2-40B4-BE49-F238E27FC236}">
                  <a16:creationId xmlns:a16="http://schemas.microsoft.com/office/drawing/2014/main" id="{7A49885E-6B05-41B6-B47F-9D24456F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NP"/>
            </a:p>
          </p:txBody>
        </p:sp>
      </p:grpSp>
      <p:sp>
        <p:nvSpPr>
          <p:cNvPr id="37" name="Rectangle 36">
            <a:extLst>
              <a:ext uri="{FF2B5EF4-FFF2-40B4-BE49-F238E27FC236}">
                <a16:creationId xmlns:a16="http://schemas.microsoft.com/office/drawing/2014/main" id="{BDADA868-08FE-425A-AEF9-B622F93730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NP"/>
          </a:p>
        </p:txBody>
      </p:sp>
      <p:sp>
        <p:nvSpPr>
          <p:cNvPr id="39" name="Freeform 11">
            <a:extLst>
              <a:ext uri="{FF2B5EF4-FFF2-40B4-BE49-F238E27FC236}">
                <a16:creationId xmlns:a16="http://schemas.microsoft.com/office/drawing/2014/main" id="{4AE17B7F-6C2F-42A9-946F-8FF49617D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NP"/>
          </a:p>
        </p:txBody>
      </p:sp>
      <p:sp>
        <p:nvSpPr>
          <p:cNvPr id="41" name="Rectangle 40">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B0CEC3-7762-D740-B8D8-3B8D66271B2C}"/>
              </a:ext>
            </a:extLst>
          </p:cNvPr>
          <p:cNvSpPr>
            <a:spLocks noGrp="1"/>
          </p:cNvSpPr>
          <p:nvPr>
            <p:ph type="title"/>
          </p:nvPr>
        </p:nvSpPr>
        <p:spPr>
          <a:xfrm>
            <a:off x="1259893" y="3101093"/>
            <a:ext cx="2454052" cy="3029344"/>
          </a:xfrm>
        </p:spPr>
        <p:txBody>
          <a:bodyPr vert="horz" lIns="91440" tIns="45720" rIns="91440" bIns="45720" rtlCol="0" anchor="t">
            <a:normAutofit/>
          </a:bodyPr>
          <a:lstStyle/>
          <a:p>
            <a:r>
              <a:rPr lang="en-US" sz="3200">
                <a:solidFill>
                  <a:schemeClr val="bg1"/>
                </a:solidFill>
              </a:rPr>
              <a:t>Coclusion</a:t>
            </a:r>
          </a:p>
        </p:txBody>
      </p:sp>
      <p:sp>
        <p:nvSpPr>
          <p:cNvPr id="43"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NP"/>
          </a:p>
        </p:txBody>
      </p:sp>
      <p:sp useBgFill="1">
        <p:nvSpPr>
          <p:cNvPr id="45" name="Rectangle 44">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ext Placeholder 2">
            <a:extLst>
              <a:ext uri="{FF2B5EF4-FFF2-40B4-BE49-F238E27FC236}">
                <a16:creationId xmlns:a16="http://schemas.microsoft.com/office/drawing/2014/main" id="{B8A26954-1669-B355-76A4-BF89764C934D}"/>
              </a:ext>
            </a:extLst>
          </p:cNvPr>
          <p:cNvGraphicFramePr/>
          <p:nvPr>
            <p:extLst>
              <p:ext uri="{D42A27DB-BD31-4B8C-83A1-F6EECF244321}">
                <p14:modId xmlns:p14="http://schemas.microsoft.com/office/powerpoint/2010/main" val="3833020998"/>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01840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2DEE75-4671-1E11-5766-2C4AAF7FBB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59B826-7A95-3A25-0485-4DB0CCC17A29}"/>
              </a:ext>
            </a:extLst>
          </p:cNvPr>
          <p:cNvSpPr>
            <a:spLocks noGrp="1"/>
          </p:cNvSpPr>
          <p:nvPr>
            <p:ph type="title"/>
          </p:nvPr>
        </p:nvSpPr>
        <p:spPr>
          <a:xfrm>
            <a:off x="2589211" y="948090"/>
            <a:ext cx="8915399" cy="868471"/>
          </a:xfrm>
        </p:spPr>
        <p:txBody>
          <a:bodyPr>
            <a:normAutofit/>
          </a:bodyPr>
          <a:lstStyle/>
          <a:p>
            <a:r>
              <a:rPr lang="en-NP" sz="3600" dirty="0"/>
              <a:t>References</a:t>
            </a:r>
          </a:p>
        </p:txBody>
      </p:sp>
      <p:sp>
        <p:nvSpPr>
          <p:cNvPr id="3" name="Text Placeholder 2">
            <a:extLst>
              <a:ext uri="{FF2B5EF4-FFF2-40B4-BE49-F238E27FC236}">
                <a16:creationId xmlns:a16="http://schemas.microsoft.com/office/drawing/2014/main" id="{8473E616-32DA-851B-4D4E-A215C4B299F3}"/>
              </a:ext>
            </a:extLst>
          </p:cNvPr>
          <p:cNvSpPr>
            <a:spLocks noGrp="1"/>
          </p:cNvSpPr>
          <p:nvPr>
            <p:ph type="body" idx="1"/>
          </p:nvPr>
        </p:nvSpPr>
        <p:spPr>
          <a:xfrm>
            <a:off x="2589211" y="1829374"/>
            <a:ext cx="8915399" cy="5248405"/>
          </a:xfrm>
        </p:spPr>
        <p:txBody>
          <a:bodyPr>
            <a:normAutofit/>
          </a:bodyPr>
          <a:lstStyle/>
          <a:p>
            <a:r>
              <a:rPr lang="en-US" sz="1400" dirty="0"/>
              <a:t>Baeza-Yates, R., &amp; Ribeiro-Neto, B. (1999). Modern Information Retrieval: The Concepts and Technology Behind Search. Addison-Wesley Longman.</a:t>
            </a:r>
          </a:p>
          <a:p>
            <a:r>
              <a:rPr lang="en-US" sz="1400" dirty="0"/>
              <a:t>Chakrabarti, S. (2003). Mining the Web: Discovering Knowledge from Hypertext Data. Morgan Kaufmann.</a:t>
            </a:r>
          </a:p>
          <a:p>
            <a:r>
              <a:rPr lang="en-US" sz="1400" dirty="0"/>
              <a:t>Croft, W. B., Metzler, D., &amp; </a:t>
            </a:r>
            <a:r>
              <a:rPr lang="en-US" sz="1400" dirty="0" err="1"/>
              <a:t>Strohman</a:t>
            </a:r>
            <a:r>
              <a:rPr lang="en-US" sz="1400" dirty="0"/>
              <a:t>, T. (2010). Search Engines: Information Retrieval in Practice. Addison-Wesley.</a:t>
            </a:r>
          </a:p>
          <a:p>
            <a:r>
              <a:rPr lang="en-US" sz="1400" dirty="0"/>
              <a:t>De Moura, L. (n.d.). Efficient indexing and searching techniques. Journal of Data Structures.</a:t>
            </a:r>
          </a:p>
          <a:p>
            <a:r>
              <a:rPr lang="en-US" sz="1400" dirty="0"/>
              <a:t>Manning, C. D., Raghavan, P., &amp; </a:t>
            </a:r>
            <a:r>
              <a:rPr lang="en-US" sz="1400" dirty="0" err="1"/>
              <a:t>Schütze</a:t>
            </a:r>
            <a:r>
              <a:rPr lang="en-US" sz="1400" dirty="0"/>
              <a:t>, H. (2008). Introduction to Information Retrieval. Cambridge University Press.</a:t>
            </a:r>
          </a:p>
          <a:p>
            <a:r>
              <a:rPr lang="en-US" sz="1400" dirty="0"/>
              <a:t>Manning, C. D., Raghavan, P., &amp; </a:t>
            </a:r>
            <a:r>
              <a:rPr lang="en-US" sz="1400" dirty="0" err="1"/>
              <a:t>Schütze</a:t>
            </a:r>
            <a:r>
              <a:rPr lang="en-US" sz="1400" dirty="0"/>
              <a:t>, H. (2008). Introduction to Information Retrieval. MIT Press.</a:t>
            </a:r>
          </a:p>
          <a:p>
            <a:r>
              <a:rPr lang="en-US" sz="1400" dirty="0"/>
              <a:t>Zhai, C., &amp; Liu, B. (2005). A structured approach to information retrieval and natural language processing. In Proceedings of the 28th Annual International ACM SIGIR Conference on Research and Development in Information Retrieval.</a:t>
            </a:r>
          </a:p>
          <a:p>
            <a:endParaRPr lang="en-US" dirty="0"/>
          </a:p>
          <a:p>
            <a:endParaRPr lang="en-NP" dirty="0"/>
          </a:p>
        </p:txBody>
      </p:sp>
    </p:spTree>
    <p:extLst>
      <p:ext uri="{BB962C8B-B14F-4D97-AF65-F5344CB8AC3E}">
        <p14:creationId xmlns:p14="http://schemas.microsoft.com/office/powerpoint/2010/main" val="1576285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8"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NP"/>
            </a:p>
          </p:txBody>
        </p:sp>
        <p:sp>
          <p:nvSpPr>
            <p:cNvPr id="9"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NP"/>
            </a:p>
          </p:txBody>
        </p:sp>
        <p:sp>
          <p:nvSpPr>
            <p:cNvPr id="10"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NP"/>
            </a:p>
          </p:txBody>
        </p:sp>
        <p:sp>
          <p:nvSpPr>
            <p:cNvPr id="11"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NP"/>
            </a:p>
          </p:txBody>
        </p:sp>
        <p:sp>
          <p:nvSpPr>
            <p:cNvPr id="12"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NP"/>
            </a:p>
          </p:txBody>
        </p:sp>
        <p:sp>
          <p:nvSpPr>
            <p:cNvPr id="13"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NP"/>
            </a:p>
          </p:txBody>
        </p:sp>
        <p:sp>
          <p:nvSpPr>
            <p:cNvPr id="14"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NP"/>
            </a:p>
          </p:txBody>
        </p:sp>
        <p:sp>
          <p:nvSpPr>
            <p:cNvPr id="15"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NP"/>
            </a:p>
          </p:txBody>
        </p:sp>
        <p:sp>
          <p:nvSpPr>
            <p:cNvPr id="16"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NP"/>
            </a:p>
          </p:txBody>
        </p:sp>
        <p:sp>
          <p:nvSpPr>
            <p:cNvPr id="17"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NP"/>
            </a:p>
          </p:txBody>
        </p:sp>
        <p:sp>
          <p:nvSpPr>
            <p:cNvPr id="18"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NP"/>
            </a:p>
          </p:txBody>
        </p:sp>
        <p:sp>
          <p:nvSpPr>
            <p:cNvPr id="19"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NP"/>
            </a:p>
          </p:txBody>
        </p:sp>
      </p:grpSp>
      <p:grpSp>
        <p:nvGrpSpPr>
          <p:cNvPr id="21" name="Group 20">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2"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NP"/>
            </a:p>
          </p:txBody>
        </p:sp>
        <p:sp>
          <p:nvSpPr>
            <p:cNvPr id="23"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NP"/>
            </a:p>
          </p:txBody>
        </p:sp>
        <p:sp>
          <p:nvSpPr>
            <p:cNvPr id="24"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NP"/>
            </a:p>
          </p:txBody>
        </p:sp>
        <p:sp>
          <p:nvSpPr>
            <p:cNvPr id="25"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NP"/>
            </a:p>
          </p:txBody>
        </p:sp>
        <p:sp>
          <p:nvSpPr>
            <p:cNvPr id="26"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NP"/>
            </a:p>
          </p:txBody>
        </p:sp>
        <p:sp>
          <p:nvSpPr>
            <p:cNvPr id="27"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NP"/>
            </a:p>
          </p:txBody>
        </p:sp>
        <p:sp>
          <p:nvSpPr>
            <p:cNvPr id="28"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NP"/>
            </a:p>
          </p:txBody>
        </p:sp>
        <p:sp>
          <p:nvSpPr>
            <p:cNvPr id="29"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NP"/>
            </a:p>
          </p:txBody>
        </p:sp>
        <p:sp>
          <p:nvSpPr>
            <p:cNvPr id="30"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NP"/>
            </a:p>
          </p:txBody>
        </p:sp>
        <p:sp>
          <p:nvSpPr>
            <p:cNvPr id="31"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NP"/>
            </a:p>
          </p:txBody>
        </p:sp>
        <p:sp>
          <p:nvSpPr>
            <p:cNvPr id="32"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NP"/>
            </a:p>
          </p:txBody>
        </p:sp>
        <p:sp>
          <p:nvSpPr>
            <p:cNvPr id="33"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NP"/>
            </a:p>
          </p:txBody>
        </p:sp>
      </p:grpSp>
      <p:sp>
        <p:nvSpPr>
          <p:cNvPr id="35" name="Rectangle 34">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NP"/>
          </a:p>
        </p:txBody>
      </p:sp>
      <p:sp>
        <p:nvSpPr>
          <p:cNvPr id="37" name="Freeform 6">
            <a:extLst>
              <a:ext uri="{FF2B5EF4-FFF2-40B4-BE49-F238E27FC236}">
                <a16:creationId xmlns:a16="http://schemas.microsoft.com/office/drawing/2014/main" id="{5BD23F8E-2E78-4C84-8EFB-FE6C8ACB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n-NP"/>
          </a:p>
        </p:txBody>
      </p:sp>
      <p:sp useBgFill="1">
        <p:nvSpPr>
          <p:cNvPr id="39" name="Rectangle 38">
            <a:extLst>
              <a:ext uri="{FF2B5EF4-FFF2-40B4-BE49-F238E27FC236}">
                <a16:creationId xmlns:a16="http://schemas.microsoft.com/office/drawing/2014/main" id="{57ABABA7-0420-4200-9B65-1C1967CE9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317EBE3-FF86-4DA1-BC9A-331F7F214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NP"/>
          </a:p>
        </p:txBody>
      </p:sp>
      <p:grpSp>
        <p:nvGrpSpPr>
          <p:cNvPr id="43" name="Group 42">
            <a:extLst>
              <a:ext uri="{FF2B5EF4-FFF2-40B4-BE49-F238E27FC236}">
                <a16:creationId xmlns:a16="http://schemas.microsoft.com/office/drawing/2014/main" id="{7A03E380-9CD1-4ABA-A763-9F9D252B89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2">
              <a:lumMod val="90000"/>
            </a:schemeClr>
          </a:solidFill>
        </p:grpSpPr>
        <p:sp>
          <p:nvSpPr>
            <p:cNvPr id="44" name="Freeform 11">
              <a:extLst>
                <a:ext uri="{FF2B5EF4-FFF2-40B4-BE49-F238E27FC236}">
                  <a16:creationId xmlns:a16="http://schemas.microsoft.com/office/drawing/2014/main" id="{66E01B84-4C2B-4DE5-90C8-9C4001A75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txBody>
            <a:bodyPr/>
            <a:lstStyle/>
            <a:p>
              <a:endParaRPr lang="en-NP"/>
            </a:p>
          </p:txBody>
        </p:sp>
        <p:sp>
          <p:nvSpPr>
            <p:cNvPr id="45" name="Freeform 12">
              <a:extLst>
                <a:ext uri="{FF2B5EF4-FFF2-40B4-BE49-F238E27FC236}">
                  <a16:creationId xmlns:a16="http://schemas.microsoft.com/office/drawing/2014/main" id="{64CE5A7A-D5C5-4FE5-860C-0B5748FDE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txBody>
            <a:bodyPr/>
            <a:lstStyle/>
            <a:p>
              <a:endParaRPr lang="en-NP"/>
            </a:p>
          </p:txBody>
        </p:sp>
        <p:sp>
          <p:nvSpPr>
            <p:cNvPr id="46" name="Freeform 13">
              <a:extLst>
                <a:ext uri="{FF2B5EF4-FFF2-40B4-BE49-F238E27FC236}">
                  <a16:creationId xmlns:a16="http://schemas.microsoft.com/office/drawing/2014/main" id="{016A7D2A-6EEA-47B8-A763-7D82E41B3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txBody>
            <a:bodyPr/>
            <a:lstStyle/>
            <a:p>
              <a:endParaRPr lang="en-NP"/>
            </a:p>
          </p:txBody>
        </p:sp>
        <p:sp>
          <p:nvSpPr>
            <p:cNvPr id="47" name="Freeform 14">
              <a:extLst>
                <a:ext uri="{FF2B5EF4-FFF2-40B4-BE49-F238E27FC236}">
                  <a16:creationId xmlns:a16="http://schemas.microsoft.com/office/drawing/2014/main" id="{E758F6E7-6DEC-48D0-ACB1-E5E26B13E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txBody>
            <a:bodyPr/>
            <a:lstStyle/>
            <a:p>
              <a:endParaRPr lang="en-NP"/>
            </a:p>
          </p:txBody>
        </p:sp>
        <p:sp>
          <p:nvSpPr>
            <p:cNvPr id="48" name="Freeform 15">
              <a:extLst>
                <a:ext uri="{FF2B5EF4-FFF2-40B4-BE49-F238E27FC236}">
                  <a16:creationId xmlns:a16="http://schemas.microsoft.com/office/drawing/2014/main" id="{B56657FF-C027-42E7-859B-902929B6FA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txBody>
            <a:bodyPr/>
            <a:lstStyle/>
            <a:p>
              <a:endParaRPr lang="en-NP"/>
            </a:p>
          </p:txBody>
        </p:sp>
        <p:sp>
          <p:nvSpPr>
            <p:cNvPr id="49" name="Freeform 16">
              <a:extLst>
                <a:ext uri="{FF2B5EF4-FFF2-40B4-BE49-F238E27FC236}">
                  <a16:creationId xmlns:a16="http://schemas.microsoft.com/office/drawing/2014/main" id="{79047F2A-5978-46C6-B3A2-54AAC2136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txBody>
            <a:bodyPr/>
            <a:lstStyle/>
            <a:p>
              <a:endParaRPr lang="en-NP"/>
            </a:p>
          </p:txBody>
        </p:sp>
        <p:sp>
          <p:nvSpPr>
            <p:cNvPr id="50" name="Freeform 17">
              <a:extLst>
                <a:ext uri="{FF2B5EF4-FFF2-40B4-BE49-F238E27FC236}">
                  <a16:creationId xmlns:a16="http://schemas.microsoft.com/office/drawing/2014/main" id="{F3BE8FD1-0A72-4640-AC7A-2E057273F8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txBody>
            <a:bodyPr/>
            <a:lstStyle/>
            <a:p>
              <a:endParaRPr lang="en-NP"/>
            </a:p>
          </p:txBody>
        </p:sp>
        <p:sp>
          <p:nvSpPr>
            <p:cNvPr id="51" name="Freeform 18">
              <a:extLst>
                <a:ext uri="{FF2B5EF4-FFF2-40B4-BE49-F238E27FC236}">
                  <a16:creationId xmlns:a16="http://schemas.microsoft.com/office/drawing/2014/main" id="{752FC782-A372-4D11-B20D-958955E56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txBody>
            <a:bodyPr/>
            <a:lstStyle/>
            <a:p>
              <a:endParaRPr lang="en-NP"/>
            </a:p>
          </p:txBody>
        </p:sp>
        <p:sp>
          <p:nvSpPr>
            <p:cNvPr id="52" name="Freeform 19">
              <a:extLst>
                <a:ext uri="{FF2B5EF4-FFF2-40B4-BE49-F238E27FC236}">
                  <a16:creationId xmlns:a16="http://schemas.microsoft.com/office/drawing/2014/main" id="{AA00B2F1-BEE2-444A-8249-C8E3212CA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txBody>
            <a:bodyPr/>
            <a:lstStyle/>
            <a:p>
              <a:endParaRPr lang="en-NP"/>
            </a:p>
          </p:txBody>
        </p:sp>
        <p:sp>
          <p:nvSpPr>
            <p:cNvPr id="53" name="Freeform 20">
              <a:extLst>
                <a:ext uri="{FF2B5EF4-FFF2-40B4-BE49-F238E27FC236}">
                  <a16:creationId xmlns:a16="http://schemas.microsoft.com/office/drawing/2014/main" id="{E7F5747E-514B-4CF7-B6B0-DAD7149097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txBody>
            <a:bodyPr/>
            <a:lstStyle/>
            <a:p>
              <a:endParaRPr lang="en-NP"/>
            </a:p>
          </p:txBody>
        </p:sp>
        <p:sp>
          <p:nvSpPr>
            <p:cNvPr id="54" name="Freeform 21">
              <a:extLst>
                <a:ext uri="{FF2B5EF4-FFF2-40B4-BE49-F238E27FC236}">
                  <a16:creationId xmlns:a16="http://schemas.microsoft.com/office/drawing/2014/main" id="{931614BB-1593-40ED-8113-2BD11870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txBody>
            <a:bodyPr/>
            <a:lstStyle/>
            <a:p>
              <a:endParaRPr lang="en-NP"/>
            </a:p>
          </p:txBody>
        </p:sp>
        <p:sp>
          <p:nvSpPr>
            <p:cNvPr id="55" name="Freeform 22">
              <a:extLst>
                <a:ext uri="{FF2B5EF4-FFF2-40B4-BE49-F238E27FC236}">
                  <a16:creationId xmlns:a16="http://schemas.microsoft.com/office/drawing/2014/main" id="{2691871F-F15C-4E19-BC9C-78E5748D74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txBody>
            <a:bodyPr/>
            <a:lstStyle/>
            <a:p>
              <a:endParaRPr lang="en-NP"/>
            </a:p>
          </p:txBody>
        </p:sp>
      </p:grpSp>
      <p:sp>
        <p:nvSpPr>
          <p:cNvPr id="2" name="Title 1">
            <a:extLst>
              <a:ext uri="{FF2B5EF4-FFF2-40B4-BE49-F238E27FC236}">
                <a16:creationId xmlns:a16="http://schemas.microsoft.com/office/drawing/2014/main" id="{57E31FB5-7A43-B20D-8058-62FCC9B14FC7}"/>
              </a:ext>
            </a:extLst>
          </p:cNvPr>
          <p:cNvSpPr>
            <a:spLocks noGrp="1"/>
          </p:cNvSpPr>
          <p:nvPr>
            <p:ph type="title"/>
          </p:nvPr>
        </p:nvSpPr>
        <p:spPr>
          <a:xfrm>
            <a:off x="1304103" y="1318591"/>
            <a:ext cx="5800929" cy="4220820"/>
          </a:xfrm>
        </p:spPr>
        <p:txBody>
          <a:bodyPr vert="horz" lIns="91440" tIns="45720" rIns="91440" bIns="45720" rtlCol="0" anchor="ctr">
            <a:normAutofit/>
          </a:bodyPr>
          <a:lstStyle/>
          <a:p>
            <a:pPr algn="r"/>
            <a:r>
              <a:rPr lang="en-US" sz="6600">
                <a:solidFill>
                  <a:schemeClr val="tx2">
                    <a:lumMod val="75000"/>
                  </a:schemeClr>
                </a:solidFill>
              </a:rPr>
              <a:t>Thank you</a:t>
            </a:r>
          </a:p>
        </p:txBody>
      </p:sp>
      <p:cxnSp>
        <p:nvCxnSpPr>
          <p:cNvPr id="57" name="Straight Connector 56">
            <a:extLst>
              <a:ext uri="{FF2B5EF4-FFF2-40B4-BE49-F238E27FC236}">
                <a16:creationId xmlns:a16="http://schemas.microsoft.com/office/drawing/2014/main" id="{34D43EC1-35FA-4FC3-8526-F655CEB09D9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7196" y="1871831"/>
            <a:ext cx="0" cy="3200400"/>
          </a:xfrm>
          <a:prstGeom prst="line">
            <a:avLst/>
          </a:prstGeom>
          <a:ln w="15875">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273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A52E4D4-6C9B-F6CA-EA66-14BE064F5C69}"/>
              </a:ext>
            </a:extLst>
          </p:cNvPr>
          <p:cNvSpPr>
            <a:spLocks noGrp="1"/>
          </p:cNvSpPr>
          <p:nvPr>
            <p:ph type="subTitle" idx="1"/>
          </p:nvPr>
        </p:nvSpPr>
        <p:spPr>
          <a:xfrm>
            <a:off x="1759286" y="1997952"/>
            <a:ext cx="8673427" cy="2186422"/>
          </a:xfrm>
        </p:spPr>
        <p:txBody>
          <a:bodyPr>
            <a:normAutofit/>
          </a:bodyPr>
          <a:lstStyle/>
          <a:p>
            <a:pPr algn="ctr"/>
            <a:r>
              <a:rPr lang="en-NP" dirty="0"/>
              <a:t>Avijit Saha</a:t>
            </a:r>
          </a:p>
          <a:p>
            <a:pPr algn="ctr"/>
            <a:r>
              <a:rPr lang="en-NP" dirty="0"/>
              <a:t>Final Presentation</a:t>
            </a:r>
          </a:p>
          <a:p>
            <a:pPr algn="ctr"/>
            <a:r>
              <a:rPr lang="en-NP" dirty="0"/>
              <a:t>Algorithm and Data Structure (MSCS-532-B01)</a:t>
            </a:r>
          </a:p>
          <a:p>
            <a:pPr algn="ctr"/>
            <a:r>
              <a:rPr lang="en-NP" dirty="0"/>
              <a:t>Dr. Venessa Cooper</a:t>
            </a:r>
          </a:p>
          <a:p>
            <a:pPr algn="ctr"/>
            <a:r>
              <a:rPr lang="en-NP" dirty="0"/>
              <a:t>November 30, 2024</a:t>
            </a:r>
          </a:p>
        </p:txBody>
      </p:sp>
    </p:spTree>
    <p:extLst>
      <p:ext uri="{BB962C8B-B14F-4D97-AF65-F5344CB8AC3E}">
        <p14:creationId xmlns:p14="http://schemas.microsoft.com/office/powerpoint/2010/main" val="683598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18F75-FC97-45BC-953F-B372B6FD970F}"/>
              </a:ext>
            </a:extLst>
          </p:cNvPr>
          <p:cNvSpPr>
            <a:spLocks noGrp="1"/>
          </p:cNvSpPr>
          <p:nvPr>
            <p:ph type="title"/>
          </p:nvPr>
        </p:nvSpPr>
        <p:spPr>
          <a:xfrm>
            <a:off x="3344214" y="1364331"/>
            <a:ext cx="5490224" cy="526095"/>
          </a:xfrm>
        </p:spPr>
        <p:txBody>
          <a:bodyPr>
            <a:normAutofit fontScale="90000"/>
          </a:bodyPr>
          <a:lstStyle/>
          <a:p>
            <a:r>
              <a:rPr lang="en-NP" dirty="0"/>
              <a:t>Agenda</a:t>
            </a:r>
          </a:p>
        </p:txBody>
      </p:sp>
      <p:sp>
        <p:nvSpPr>
          <p:cNvPr id="3" name="Text Placeholder 2">
            <a:extLst>
              <a:ext uri="{FF2B5EF4-FFF2-40B4-BE49-F238E27FC236}">
                <a16:creationId xmlns:a16="http://schemas.microsoft.com/office/drawing/2014/main" id="{B4FBF665-6D94-BB2F-5C58-853253A1963A}"/>
              </a:ext>
            </a:extLst>
          </p:cNvPr>
          <p:cNvSpPr>
            <a:spLocks noGrp="1"/>
          </p:cNvSpPr>
          <p:nvPr>
            <p:ph type="body" idx="1"/>
          </p:nvPr>
        </p:nvSpPr>
        <p:spPr>
          <a:xfrm>
            <a:off x="3344215" y="2004164"/>
            <a:ext cx="5490223" cy="3226457"/>
          </a:xfrm>
        </p:spPr>
        <p:txBody>
          <a:bodyPr>
            <a:normAutofit fontScale="92500" lnSpcReduction="10000"/>
          </a:bodyPr>
          <a:lstStyle/>
          <a:p>
            <a:pPr marL="342900" indent="-342900">
              <a:buFont typeface="Arial" panose="020B0604020202020204" pitchFamily="34" charset="0"/>
              <a:buChar char="•"/>
            </a:pPr>
            <a:r>
              <a:rPr lang="en-US" dirty="0"/>
              <a:t>Introduction</a:t>
            </a:r>
          </a:p>
          <a:p>
            <a:pPr marL="342900" indent="-342900">
              <a:buFont typeface="Arial" panose="020B0604020202020204" pitchFamily="34" charset="0"/>
              <a:buChar char="•"/>
            </a:pPr>
            <a:r>
              <a:rPr lang="en-US" dirty="0"/>
              <a:t>Literature Review</a:t>
            </a:r>
          </a:p>
          <a:p>
            <a:pPr marL="342900" indent="-342900">
              <a:buFont typeface="Arial" panose="020B0604020202020204" pitchFamily="34" charset="0"/>
              <a:buChar char="•"/>
            </a:pPr>
            <a:r>
              <a:rPr lang="en-US" dirty="0"/>
              <a:t>System Design</a:t>
            </a:r>
          </a:p>
          <a:p>
            <a:pPr marL="342900" indent="-342900">
              <a:buFont typeface="Arial" panose="020B0604020202020204" pitchFamily="34" charset="0"/>
              <a:buChar char="•"/>
            </a:pPr>
            <a:r>
              <a:rPr lang="en-US" dirty="0"/>
              <a:t>Implementation</a:t>
            </a:r>
          </a:p>
          <a:p>
            <a:pPr marL="342900" indent="-342900">
              <a:buFont typeface="Arial" panose="020B0604020202020204" pitchFamily="34" charset="0"/>
              <a:buChar char="•"/>
            </a:pPr>
            <a:r>
              <a:rPr lang="en-US" dirty="0"/>
              <a:t>Performance Analysis</a:t>
            </a:r>
          </a:p>
          <a:p>
            <a:pPr marL="342900" indent="-342900">
              <a:buFont typeface="Arial" panose="020B0604020202020204" pitchFamily="34" charset="0"/>
              <a:buChar char="•"/>
            </a:pPr>
            <a:r>
              <a:rPr lang="en-US" dirty="0"/>
              <a:t>Optimizations and Challenges</a:t>
            </a:r>
          </a:p>
          <a:p>
            <a:pPr marL="342900" indent="-342900">
              <a:buFont typeface="Arial" panose="020B0604020202020204" pitchFamily="34" charset="0"/>
              <a:buChar char="•"/>
            </a:pPr>
            <a:r>
              <a:rPr lang="en-US" dirty="0"/>
              <a:t>Future Work</a:t>
            </a:r>
          </a:p>
          <a:p>
            <a:pPr marL="342900" indent="-342900">
              <a:buFont typeface="Arial" panose="020B0604020202020204" pitchFamily="34" charset="0"/>
              <a:buChar char="•"/>
            </a:pPr>
            <a:r>
              <a:rPr lang="en-US" dirty="0"/>
              <a:t>Conclusion</a:t>
            </a:r>
            <a:endParaRPr lang="en-NP" dirty="0"/>
          </a:p>
        </p:txBody>
      </p:sp>
    </p:spTree>
    <p:extLst>
      <p:ext uri="{BB962C8B-B14F-4D97-AF65-F5344CB8AC3E}">
        <p14:creationId xmlns:p14="http://schemas.microsoft.com/office/powerpoint/2010/main" val="1980599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D342-F759-92E1-63F7-DC05CFC1AA9D}"/>
              </a:ext>
            </a:extLst>
          </p:cNvPr>
          <p:cNvSpPr>
            <a:spLocks noGrp="1"/>
          </p:cNvSpPr>
          <p:nvPr>
            <p:ph type="title"/>
          </p:nvPr>
        </p:nvSpPr>
        <p:spPr>
          <a:xfrm>
            <a:off x="2589212" y="1515649"/>
            <a:ext cx="8915399" cy="721720"/>
          </a:xfrm>
        </p:spPr>
        <p:txBody>
          <a:bodyPr>
            <a:normAutofit/>
          </a:bodyPr>
          <a:lstStyle/>
          <a:p>
            <a:r>
              <a:rPr lang="en-NP" sz="3600" dirty="0"/>
              <a:t>Introduction</a:t>
            </a:r>
          </a:p>
        </p:txBody>
      </p:sp>
      <p:sp>
        <p:nvSpPr>
          <p:cNvPr id="3" name="Text Placeholder 2">
            <a:extLst>
              <a:ext uri="{FF2B5EF4-FFF2-40B4-BE49-F238E27FC236}">
                <a16:creationId xmlns:a16="http://schemas.microsoft.com/office/drawing/2014/main" id="{04C5F985-A180-F5DD-C076-7F64E34BB68B}"/>
              </a:ext>
            </a:extLst>
          </p:cNvPr>
          <p:cNvSpPr>
            <a:spLocks noGrp="1"/>
          </p:cNvSpPr>
          <p:nvPr>
            <p:ph type="body" idx="1"/>
          </p:nvPr>
        </p:nvSpPr>
        <p:spPr>
          <a:xfrm>
            <a:off x="2589212" y="2490467"/>
            <a:ext cx="8915399" cy="2670255"/>
          </a:xfrm>
        </p:spPr>
        <p:txBody>
          <a:bodyPr>
            <a:noAutofit/>
          </a:bodyPr>
          <a:lstStyle/>
          <a:p>
            <a:r>
              <a:rPr lang="en-US" sz="1800" b="1" dirty="0"/>
              <a:t>Motivation:</a:t>
            </a:r>
            <a:r>
              <a:rPr lang="en-US" sz="1800" dirty="0"/>
              <a:t> Increasing need for efficient search systems.</a:t>
            </a:r>
          </a:p>
          <a:p>
            <a:r>
              <a:rPr lang="en-US" sz="1800" b="1" dirty="0"/>
              <a:t>Objectives:</a:t>
            </a:r>
          </a:p>
          <a:p>
            <a:pPr lvl="1">
              <a:buFont typeface="Arial" panose="020B0604020202020204" pitchFamily="34" charset="0"/>
              <a:buChar char="•"/>
            </a:pPr>
            <a:r>
              <a:rPr lang="en-US" sz="1600" dirty="0"/>
              <a:t> Speed</a:t>
            </a:r>
          </a:p>
          <a:p>
            <a:pPr lvl="1">
              <a:buFont typeface="Arial" panose="020B0604020202020204" pitchFamily="34" charset="0"/>
              <a:buChar char="•"/>
            </a:pPr>
            <a:r>
              <a:rPr lang="en-US" sz="1600" dirty="0"/>
              <a:t> Scalability</a:t>
            </a:r>
          </a:p>
          <a:p>
            <a:pPr lvl="1">
              <a:buFont typeface="Arial" panose="020B0604020202020204" pitchFamily="34" charset="0"/>
              <a:buChar char="•"/>
            </a:pPr>
            <a:r>
              <a:rPr lang="en-US" sz="1600" dirty="0"/>
              <a:t> Accuracy</a:t>
            </a:r>
          </a:p>
          <a:p>
            <a:r>
              <a:rPr lang="en-US" sz="1800" b="1" dirty="0"/>
              <a:t>Scope:</a:t>
            </a:r>
            <a:r>
              <a:rPr lang="en-US" sz="1800" dirty="0"/>
              <a:t> Medium-scale document retrieval system.</a:t>
            </a:r>
          </a:p>
        </p:txBody>
      </p:sp>
    </p:spTree>
    <p:extLst>
      <p:ext uri="{BB962C8B-B14F-4D97-AF65-F5344CB8AC3E}">
        <p14:creationId xmlns:p14="http://schemas.microsoft.com/office/powerpoint/2010/main" val="3615234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83CFBA6-CE65-403A-9402-96B75FC899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 name="Freeform 11">
              <a:extLst>
                <a:ext uri="{FF2B5EF4-FFF2-40B4-BE49-F238E27FC236}">
                  <a16:creationId xmlns:a16="http://schemas.microsoft.com/office/drawing/2014/main" id="{59AF335C-09EE-4959-A2C9-B32F3C6C1D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NP"/>
            </a:p>
          </p:txBody>
        </p:sp>
        <p:sp>
          <p:nvSpPr>
            <p:cNvPr id="11" name="Freeform 12">
              <a:extLst>
                <a:ext uri="{FF2B5EF4-FFF2-40B4-BE49-F238E27FC236}">
                  <a16:creationId xmlns:a16="http://schemas.microsoft.com/office/drawing/2014/main" id="{94CCE8C7-E8BB-47EB-BBC7-5E8948F89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NP"/>
            </a:p>
          </p:txBody>
        </p:sp>
        <p:sp>
          <p:nvSpPr>
            <p:cNvPr id="12" name="Freeform 13">
              <a:extLst>
                <a:ext uri="{FF2B5EF4-FFF2-40B4-BE49-F238E27FC236}">
                  <a16:creationId xmlns:a16="http://schemas.microsoft.com/office/drawing/2014/main" id="{2665878D-6479-49F4-BD1C-D1BE63CABA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NP"/>
            </a:p>
          </p:txBody>
        </p:sp>
        <p:sp>
          <p:nvSpPr>
            <p:cNvPr id="13" name="Freeform 14">
              <a:extLst>
                <a:ext uri="{FF2B5EF4-FFF2-40B4-BE49-F238E27FC236}">
                  <a16:creationId xmlns:a16="http://schemas.microsoft.com/office/drawing/2014/main" id="{C6400AEB-4991-4E07-8599-C36A9E354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NP"/>
            </a:p>
          </p:txBody>
        </p:sp>
        <p:sp>
          <p:nvSpPr>
            <p:cNvPr id="14" name="Freeform 15">
              <a:extLst>
                <a:ext uri="{FF2B5EF4-FFF2-40B4-BE49-F238E27FC236}">
                  <a16:creationId xmlns:a16="http://schemas.microsoft.com/office/drawing/2014/main" id="{0C2AEB7A-70D9-4DE7-B97A-0325DBC9F2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NP"/>
            </a:p>
          </p:txBody>
        </p:sp>
        <p:sp>
          <p:nvSpPr>
            <p:cNvPr id="15" name="Freeform 16">
              <a:extLst>
                <a:ext uri="{FF2B5EF4-FFF2-40B4-BE49-F238E27FC236}">
                  <a16:creationId xmlns:a16="http://schemas.microsoft.com/office/drawing/2014/main" id="{FC03DDD2-9CC7-40B7-A632-50BF3E3F6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NP"/>
            </a:p>
          </p:txBody>
        </p:sp>
        <p:sp>
          <p:nvSpPr>
            <p:cNvPr id="16" name="Freeform 17">
              <a:extLst>
                <a:ext uri="{FF2B5EF4-FFF2-40B4-BE49-F238E27FC236}">
                  <a16:creationId xmlns:a16="http://schemas.microsoft.com/office/drawing/2014/main" id="{7F0B3262-F0EC-44D3-AA37-9552D248C7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NP"/>
            </a:p>
          </p:txBody>
        </p:sp>
        <p:sp>
          <p:nvSpPr>
            <p:cNvPr id="17" name="Freeform 18">
              <a:extLst>
                <a:ext uri="{FF2B5EF4-FFF2-40B4-BE49-F238E27FC236}">
                  <a16:creationId xmlns:a16="http://schemas.microsoft.com/office/drawing/2014/main" id="{1839BD80-9BF2-49B4-BB03-B5AAB359BF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NP"/>
            </a:p>
          </p:txBody>
        </p:sp>
        <p:sp>
          <p:nvSpPr>
            <p:cNvPr id="18" name="Freeform 19">
              <a:extLst>
                <a:ext uri="{FF2B5EF4-FFF2-40B4-BE49-F238E27FC236}">
                  <a16:creationId xmlns:a16="http://schemas.microsoft.com/office/drawing/2014/main" id="{BDC00C45-9216-4702-A31A-391B1D89C4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NP"/>
            </a:p>
          </p:txBody>
        </p:sp>
        <p:sp>
          <p:nvSpPr>
            <p:cNvPr id="19" name="Freeform 20">
              <a:extLst>
                <a:ext uri="{FF2B5EF4-FFF2-40B4-BE49-F238E27FC236}">
                  <a16:creationId xmlns:a16="http://schemas.microsoft.com/office/drawing/2014/main" id="{5FB0F70F-34B9-4938-B487-312A0BF0E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NP"/>
            </a:p>
          </p:txBody>
        </p:sp>
        <p:sp>
          <p:nvSpPr>
            <p:cNvPr id="20" name="Freeform 21">
              <a:extLst>
                <a:ext uri="{FF2B5EF4-FFF2-40B4-BE49-F238E27FC236}">
                  <a16:creationId xmlns:a16="http://schemas.microsoft.com/office/drawing/2014/main" id="{791D1EE1-5A08-47A7-8D44-0940DEF5B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NP"/>
            </a:p>
          </p:txBody>
        </p:sp>
        <p:sp>
          <p:nvSpPr>
            <p:cNvPr id="21" name="Freeform 22">
              <a:extLst>
                <a:ext uri="{FF2B5EF4-FFF2-40B4-BE49-F238E27FC236}">
                  <a16:creationId xmlns:a16="http://schemas.microsoft.com/office/drawing/2014/main" id="{E04F3404-E41A-43F9-AC45-52EB0874B4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NP"/>
            </a:p>
          </p:txBody>
        </p:sp>
      </p:grpSp>
      <p:grpSp>
        <p:nvGrpSpPr>
          <p:cNvPr id="23" name="Group 22">
            <a:extLst>
              <a:ext uri="{FF2B5EF4-FFF2-40B4-BE49-F238E27FC236}">
                <a16:creationId xmlns:a16="http://schemas.microsoft.com/office/drawing/2014/main" id="{C1BC7BDB-967A-4559-AA14-041BCB872D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4" name="Freeform 27">
              <a:extLst>
                <a:ext uri="{FF2B5EF4-FFF2-40B4-BE49-F238E27FC236}">
                  <a16:creationId xmlns:a16="http://schemas.microsoft.com/office/drawing/2014/main" id="{A39F46EA-3E4A-46CA-BCB8-CA695ED3F4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NP"/>
            </a:p>
          </p:txBody>
        </p:sp>
        <p:sp>
          <p:nvSpPr>
            <p:cNvPr id="25" name="Freeform 28">
              <a:extLst>
                <a:ext uri="{FF2B5EF4-FFF2-40B4-BE49-F238E27FC236}">
                  <a16:creationId xmlns:a16="http://schemas.microsoft.com/office/drawing/2014/main" id="{491A4A32-7F8C-4CA7-9281-9761F03571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NP"/>
            </a:p>
          </p:txBody>
        </p:sp>
        <p:sp>
          <p:nvSpPr>
            <p:cNvPr id="26" name="Freeform 29">
              <a:extLst>
                <a:ext uri="{FF2B5EF4-FFF2-40B4-BE49-F238E27FC236}">
                  <a16:creationId xmlns:a16="http://schemas.microsoft.com/office/drawing/2014/main" id="{46B02D76-3CD9-4DF5-A3AD-793E7204E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NP"/>
            </a:p>
          </p:txBody>
        </p:sp>
        <p:sp>
          <p:nvSpPr>
            <p:cNvPr id="27" name="Freeform 30">
              <a:extLst>
                <a:ext uri="{FF2B5EF4-FFF2-40B4-BE49-F238E27FC236}">
                  <a16:creationId xmlns:a16="http://schemas.microsoft.com/office/drawing/2014/main" id="{E579A2FB-E98B-4144-9D52-3A72BD8D1B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NP"/>
            </a:p>
          </p:txBody>
        </p:sp>
        <p:sp>
          <p:nvSpPr>
            <p:cNvPr id="28" name="Freeform 31">
              <a:extLst>
                <a:ext uri="{FF2B5EF4-FFF2-40B4-BE49-F238E27FC236}">
                  <a16:creationId xmlns:a16="http://schemas.microsoft.com/office/drawing/2014/main" id="{65E500DD-EB71-44B5-A2FA-88E996435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NP"/>
            </a:p>
          </p:txBody>
        </p:sp>
        <p:sp>
          <p:nvSpPr>
            <p:cNvPr id="29" name="Freeform 32">
              <a:extLst>
                <a:ext uri="{FF2B5EF4-FFF2-40B4-BE49-F238E27FC236}">
                  <a16:creationId xmlns:a16="http://schemas.microsoft.com/office/drawing/2014/main" id="{04D6AAD6-45AE-454A-9206-8B90E8A264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NP"/>
            </a:p>
          </p:txBody>
        </p:sp>
        <p:sp>
          <p:nvSpPr>
            <p:cNvPr id="30" name="Freeform 33">
              <a:extLst>
                <a:ext uri="{FF2B5EF4-FFF2-40B4-BE49-F238E27FC236}">
                  <a16:creationId xmlns:a16="http://schemas.microsoft.com/office/drawing/2014/main" id="{F7399B13-8510-45F6-98C4-0F14C0B37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NP"/>
            </a:p>
          </p:txBody>
        </p:sp>
        <p:sp>
          <p:nvSpPr>
            <p:cNvPr id="31" name="Freeform 34">
              <a:extLst>
                <a:ext uri="{FF2B5EF4-FFF2-40B4-BE49-F238E27FC236}">
                  <a16:creationId xmlns:a16="http://schemas.microsoft.com/office/drawing/2014/main" id="{CA595445-6A38-4465-9A5D-9705388D9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NP"/>
            </a:p>
          </p:txBody>
        </p:sp>
        <p:sp>
          <p:nvSpPr>
            <p:cNvPr id="32" name="Freeform 35">
              <a:extLst>
                <a:ext uri="{FF2B5EF4-FFF2-40B4-BE49-F238E27FC236}">
                  <a16:creationId xmlns:a16="http://schemas.microsoft.com/office/drawing/2014/main" id="{21D40BAF-4AE0-46F4-BD65-057F0DC66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NP"/>
            </a:p>
          </p:txBody>
        </p:sp>
        <p:sp>
          <p:nvSpPr>
            <p:cNvPr id="33" name="Freeform 36">
              <a:extLst>
                <a:ext uri="{FF2B5EF4-FFF2-40B4-BE49-F238E27FC236}">
                  <a16:creationId xmlns:a16="http://schemas.microsoft.com/office/drawing/2014/main" id="{B17F2D73-16DF-4138-B72D-E5B204717A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NP"/>
            </a:p>
          </p:txBody>
        </p:sp>
        <p:sp>
          <p:nvSpPr>
            <p:cNvPr id="34" name="Freeform 37">
              <a:extLst>
                <a:ext uri="{FF2B5EF4-FFF2-40B4-BE49-F238E27FC236}">
                  <a16:creationId xmlns:a16="http://schemas.microsoft.com/office/drawing/2014/main" id="{DB8ABBC2-6C0C-4F6E-97EB-55B3B7B2F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NP"/>
            </a:p>
          </p:txBody>
        </p:sp>
        <p:sp>
          <p:nvSpPr>
            <p:cNvPr id="35" name="Freeform 38">
              <a:extLst>
                <a:ext uri="{FF2B5EF4-FFF2-40B4-BE49-F238E27FC236}">
                  <a16:creationId xmlns:a16="http://schemas.microsoft.com/office/drawing/2014/main" id="{7A49885E-6B05-41B6-B47F-9D24456F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NP"/>
            </a:p>
          </p:txBody>
        </p:sp>
      </p:grpSp>
      <p:sp>
        <p:nvSpPr>
          <p:cNvPr id="37" name="Rectangle 36">
            <a:extLst>
              <a:ext uri="{FF2B5EF4-FFF2-40B4-BE49-F238E27FC236}">
                <a16:creationId xmlns:a16="http://schemas.microsoft.com/office/drawing/2014/main" id="{BDADA868-08FE-425A-AEF9-B622F93730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NP"/>
          </a:p>
        </p:txBody>
      </p:sp>
      <p:sp>
        <p:nvSpPr>
          <p:cNvPr id="39" name="Freeform 11">
            <a:extLst>
              <a:ext uri="{FF2B5EF4-FFF2-40B4-BE49-F238E27FC236}">
                <a16:creationId xmlns:a16="http://schemas.microsoft.com/office/drawing/2014/main" id="{4AE17B7F-6C2F-42A9-946F-8FF49617D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NP"/>
          </a:p>
        </p:txBody>
      </p:sp>
      <p:sp>
        <p:nvSpPr>
          <p:cNvPr id="41" name="Rectangle 40">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8C67FD-A913-13C1-438C-48A2B7168D74}"/>
              </a:ext>
            </a:extLst>
          </p:cNvPr>
          <p:cNvSpPr>
            <a:spLocks noGrp="1"/>
          </p:cNvSpPr>
          <p:nvPr>
            <p:ph type="title"/>
          </p:nvPr>
        </p:nvSpPr>
        <p:spPr>
          <a:xfrm>
            <a:off x="1259893" y="3101093"/>
            <a:ext cx="2454052" cy="3029344"/>
          </a:xfrm>
        </p:spPr>
        <p:txBody>
          <a:bodyPr vert="horz" lIns="91440" tIns="45720" rIns="91440" bIns="45720" rtlCol="0" anchor="t">
            <a:normAutofit/>
          </a:bodyPr>
          <a:lstStyle/>
          <a:p>
            <a:r>
              <a:rPr lang="en-US" sz="3200">
                <a:solidFill>
                  <a:schemeClr val="bg1"/>
                </a:solidFill>
              </a:rPr>
              <a:t>Literature Review</a:t>
            </a:r>
          </a:p>
        </p:txBody>
      </p:sp>
      <p:sp>
        <p:nvSpPr>
          <p:cNvPr id="43"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NP"/>
          </a:p>
        </p:txBody>
      </p:sp>
      <p:sp useBgFill="1">
        <p:nvSpPr>
          <p:cNvPr id="45" name="Rectangle 44">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ext Placeholder 2">
            <a:extLst>
              <a:ext uri="{FF2B5EF4-FFF2-40B4-BE49-F238E27FC236}">
                <a16:creationId xmlns:a16="http://schemas.microsoft.com/office/drawing/2014/main" id="{42B32EC3-D150-52DC-479C-233A4DCFF58B}"/>
              </a:ext>
            </a:extLst>
          </p:cNvPr>
          <p:cNvGraphicFramePr/>
          <p:nvPr>
            <p:extLst>
              <p:ext uri="{D42A27DB-BD31-4B8C-83A1-F6EECF244321}">
                <p14:modId xmlns:p14="http://schemas.microsoft.com/office/powerpoint/2010/main" val="2150849634"/>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72805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a:extLst>
            <a:ext uri="{FF2B5EF4-FFF2-40B4-BE49-F238E27FC236}">
              <a16:creationId xmlns:a16="http://schemas.microsoft.com/office/drawing/2014/main" id="{FCA0E245-E303-895A-F056-DD63885C7E88}"/>
            </a:ext>
          </a:extLst>
        </p:cNvPr>
        <p:cNvGrpSpPr/>
        <p:nvPr/>
      </p:nvGrpSpPr>
      <p:grpSpPr>
        <a:xfrm>
          <a:off x="0" y="0"/>
          <a:ext cx="0" cy="0"/>
          <a:chOff x="0" y="0"/>
          <a:chExt cx="0" cy="0"/>
        </a:xfrm>
      </p:grpSpPr>
      <p:grpSp>
        <p:nvGrpSpPr>
          <p:cNvPr id="50" name="Group 49">
            <a:extLst>
              <a:ext uri="{FF2B5EF4-FFF2-40B4-BE49-F238E27FC236}">
                <a16:creationId xmlns:a16="http://schemas.microsoft.com/office/drawing/2014/main" id="{183CFBA6-CE65-403A-9402-96B75FC899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51" name="Freeform 11">
              <a:extLst>
                <a:ext uri="{FF2B5EF4-FFF2-40B4-BE49-F238E27FC236}">
                  <a16:creationId xmlns:a16="http://schemas.microsoft.com/office/drawing/2014/main" id="{59AF335C-09EE-4959-A2C9-B32F3C6C1D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NP"/>
            </a:p>
          </p:txBody>
        </p:sp>
        <p:sp>
          <p:nvSpPr>
            <p:cNvPr id="52" name="Freeform 12">
              <a:extLst>
                <a:ext uri="{FF2B5EF4-FFF2-40B4-BE49-F238E27FC236}">
                  <a16:creationId xmlns:a16="http://schemas.microsoft.com/office/drawing/2014/main" id="{94CCE8C7-E8BB-47EB-BBC7-5E8948F89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NP"/>
            </a:p>
          </p:txBody>
        </p:sp>
        <p:sp>
          <p:nvSpPr>
            <p:cNvPr id="53" name="Freeform 13">
              <a:extLst>
                <a:ext uri="{FF2B5EF4-FFF2-40B4-BE49-F238E27FC236}">
                  <a16:creationId xmlns:a16="http://schemas.microsoft.com/office/drawing/2014/main" id="{2665878D-6479-49F4-BD1C-D1BE63CABA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NP"/>
            </a:p>
          </p:txBody>
        </p:sp>
        <p:sp>
          <p:nvSpPr>
            <p:cNvPr id="54" name="Freeform 14">
              <a:extLst>
                <a:ext uri="{FF2B5EF4-FFF2-40B4-BE49-F238E27FC236}">
                  <a16:creationId xmlns:a16="http://schemas.microsoft.com/office/drawing/2014/main" id="{C6400AEB-4991-4E07-8599-C36A9E354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NP"/>
            </a:p>
          </p:txBody>
        </p:sp>
        <p:sp>
          <p:nvSpPr>
            <p:cNvPr id="55" name="Freeform 15">
              <a:extLst>
                <a:ext uri="{FF2B5EF4-FFF2-40B4-BE49-F238E27FC236}">
                  <a16:creationId xmlns:a16="http://schemas.microsoft.com/office/drawing/2014/main" id="{0C2AEB7A-70D9-4DE7-B97A-0325DBC9F2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NP"/>
            </a:p>
          </p:txBody>
        </p:sp>
        <p:sp>
          <p:nvSpPr>
            <p:cNvPr id="56" name="Freeform 16">
              <a:extLst>
                <a:ext uri="{FF2B5EF4-FFF2-40B4-BE49-F238E27FC236}">
                  <a16:creationId xmlns:a16="http://schemas.microsoft.com/office/drawing/2014/main" id="{FC03DDD2-9CC7-40B7-A632-50BF3E3F6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NP"/>
            </a:p>
          </p:txBody>
        </p:sp>
        <p:sp>
          <p:nvSpPr>
            <p:cNvPr id="57" name="Freeform 17">
              <a:extLst>
                <a:ext uri="{FF2B5EF4-FFF2-40B4-BE49-F238E27FC236}">
                  <a16:creationId xmlns:a16="http://schemas.microsoft.com/office/drawing/2014/main" id="{7F0B3262-F0EC-44D3-AA37-9552D248C7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NP"/>
            </a:p>
          </p:txBody>
        </p:sp>
        <p:sp>
          <p:nvSpPr>
            <p:cNvPr id="58" name="Freeform 18">
              <a:extLst>
                <a:ext uri="{FF2B5EF4-FFF2-40B4-BE49-F238E27FC236}">
                  <a16:creationId xmlns:a16="http://schemas.microsoft.com/office/drawing/2014/main" id="{1839BD80-9BF2-49B4-BB03-B5AAB359BF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NP"/>
            </a:p>
          </p:txBody>
        </p:sp>
        <p:sp>
          <p:nvSpPr>
            <p:cNvPr id="59" name="Freeform 19">
              <a:extLst>
                <a:ext uri="{FF2B5EF4-FFF2-40B4-BE49-F238E27FC236}">
                  <a16:creationId xmlns:a16="http://schemas.microsoft.com/office/drawing/2014/main" id="{BDC00C45-9216-4702-A31A-391B1D89C4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NP"/>
            </a:p>
          </p:txBody>
        </p:sp>
        <p:sp>
          <p:nvSpPr>
            <p:cNvPr id="60" name="Freeform 20">
              <a:extLst>
                <a:ext uri="{FF2B5EF4-FFF2-40B4-BE49-F238E27FC236}">
                  <a16:creationId xmlns:a16="http://schemas.microsoft.com/office/drawing/2014/main" id="{5FB0F70F-34B9-4938-B487-312A0BF0E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NP"/>
            </a:p>
          </p:txBody>
        </p:sp>
        <p:sp>
          <p:nvSpPr>
            <p:cNvPr id="61" name="Freeform 21">
              <a:extLst>
                <a:ext uri="{FF2B5EF4-FFF2-40B4-BE49-F238E27FC236}">
                  <a16:creationId xmlns:a16="http://schemas.microsoft.com/office/drawing/2014/main" id="{791D1EE1-5A08-47A7-8D44-0940DEF5B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NP"/>
            </a:p>
          </p:txBody>
        </p:sp>
        <p:sp>
          <p:nvSpPr>
            <p:cNvPr id="62" name="Freeform 22">
              <a:extLst>
                <a:ext uri="{FF2B5EF4-FFF2-40B4-BE49-F238E27FC236}">
                  <a16:creationId xmlns:a16="http://schemas.microsoft.com/office/drawing/2014/main" id="{E04F3404-E41A-43F9-AC45-52EB0874B4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NP"/>
            </a:p>
          </p:txBody>
        </p:sp>
      </p:grpSp>
      <p:grpSp>
        <p:nvGrpSpPr>
          <p:cNvPr id="64" name="Group 63">
            <a:extLst>
              <a:ext uri="{FF2B5EF4-FFF2-40B4-BE49-F238E27FC236}">
                <a16:creationId xmlns:a16="http://schemas.microsoft.com/office/drawing/2014/main" id="{C1BC7BDB-967A-4559-AA14-041BCB872D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65" name="Freeform 27">
              <a:extLst>
                <a:ext uri="{FF2B5EF4-FFF2-40B4-BE49-F238E27FC236}">
                  <a16:creationId xmlns:a16="http://schemas.microsoft.com/office/drawing/2014/main" id="{A39F46EA-3E4A-46CA-BCB8-CA695ED3F4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NP"/>
            </a:p>
          </p:txBody>
        </p:sp>
        <p:sp>
          <p:nvSpPr>
            <p:cNvPr id="66" name="Freeform 28">
              <a:extLst>
                <a:ext uri="{FF2B5EF4-FFF2-40B4-BE49-F238E27FC236}">
                  <a16:creationId xmlns:a16="http://schemas.microsoft.com/office/drawing/2014/main" id="{491A4A32-7F8C-4CA7-9281-9761F03571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NP"/>
            </a:p>
          </p:txBody>
        </p:sp>
        <p:sp>
          <p:nvSpPr>
            <p:cNvPr id="67" name="Freeform 29">
              <a:extLst>
                <a:ext uri="{FF2B5EF4-FFF2-40B4-BE49-F238E27FC236}">
                  <a16:creationId xmlns:a16="http://schemas.microsoft.com/office/drawing/2014/main" id="{46B02D76-3CD9-4DF5-A3AD-793E7204E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NP"/>
            </a:p>
          </p:txBody>
        </p:sp>
        <p:sp>
          <p:nvSpPr>
            <p:cNvPr id="68" name="Freeform 30">
              <a:extLst>
                <a:ext uri="{FF2B5EF4-FFF2-40B4-BE49-F238E27FC236}">
                  <a16:creationId xmlns:a16="http://schemas.microsoft.com/office/drawing/2014/main" id="{E579A2FB-E98B-4144-9D52-3A72BD8D1B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NP"/>
            </a:p>
          </p:txBody>
        </p:sp>
        <p:sp>
          <p:nvSpPr>
            <p:cNvPr id="69" name="Freeform 31">
              <a:extLst>
                <a:ext uri="{FF2B5EF4-FFF2-40B4-BE49-F238E27FC236}">
                  <a16:creationId xmlns:a16="http://schemas.microsoft.com/office/drawing/2014/main" id="{65E500DD-EB71-44B5-A2FA-88E996435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NP"/>
            </a:p>
          </p:txBody>
        </p:sp>
        <p:sp>
          <p:nvSpPr>
            <p:cNvPr id="70" name="Freeform 32">
              <a:extLst>
                <a:ext uri="{FF2B5EF4-FFF2-40B4-BE49-F238E27FC236}">
                  <a16:creationId xmlns:a16="http://schemas.microsoft.com/office/drawing/2014/main" id="{04D6AAD6-45AE-454A-9206-8B90E8A264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NP"/>
            </a:p>
          </p:txBody>
        </p:sp>
        <p:sp>
          <p:nvSpPr>
            <p:cNvPr id="71" name="Freeform 33">
              <a:extLst>
                <a:ext uri="{FF2B5EF4-FFF2-40B4-BE49-F238E27FC236}">
                  <a16:creationId xmlns:a16="http://schemas.microsoft.com/office/drawing/2014/main" id="{F7399B13-8510-45F6-98C4-0F14C0B37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NP"/>
            </a:p>
          </p:txBody>
        </p:sp>
        <p:sp>
          <p:nvSpPr>
            <p:cNvPr id="72" name="Freeform 34">
              <a:extLst>
                <a:ext uri="{FF2B5EF4-FFF2-40B4-BE49-F238E27FC236}">
                  <a16:creationId xmlns:a16="http://schemas.microsoft.com/office/drawing/2014/main" id="{CA595445-6A38-4465-9A5D-9705388D9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NP"/>
            </a:p>
          </p:txBody>
        </p:sp>
        <p:sp>
          <p:nvSpPr>
            <p:cNvPr id="73" name="Freeform 35">
              <a:extLst>
                <a:ext uri="{FF2B5EF4-FFF2-40B4-BE49-F238E27FC236}">
                  <a16:creationId xmlns:a16="http://schemas.microsoft.com/office/drawing/2014/main" id="{21D40BAF-4AE0-46F4-BD65-057F0DC66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NP"/>
            </a:p>
          </p:txBody>
        </p:sp>
        <p:sp>
          <p:nvSpPr>
            <p:cNvPr id="74" name="Freeform 36">
              <a:extLst>
                <a:ext uri="{FF2B5EF4-FFF2-40B4-BE49-F238E27FC236}">
                  <a16:creationId xmlns:a16="http://schemas.microsoft.com/office/drawing/2014/main" id="{B17F2D73-16DF-4138-B72D-E5B204717A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NP"/>
            </a:p>
          </p:txBody>
        </p:sp>
        <p:sp>
          <p:nvSpPr>
            <p:cNvPr id="75" name="Freeform 37">
              <a:extLst>
                <a:ext uri="{FF2B5EF4-FFF2-40B4-BE49-F238E27FC236}">
                  <a16:creationId xmlns:a16="http://schemas.microsoft.com/office/drawing/2014/main" id="{DB8ABBC2-6C0C-4F6E-97EB-55B3B7B2F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NP"/>
            </a:p>
          </p:txBody>
        </p:sp>
        <p:sp>
          <p:nvSpPr>
            <p:cNvPr id="76" name="Freeform 38">
              <a:extLst>
                <a:ext uri="{FF2B5EF4-FFF2-40B4-BE49-F238E27FC236}">
                  <a16:creationId xmlns:a16="http://schemas.microsoft.com/office/drawing/2014/main" id="{7A49885E-6B05-41B6-B47F-9D24456F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NP"/>
            </a:p>
          </p:txBody>
        </p:sp>
      </p:grpSp>
      <p:sp>
        <p:nvSpPr>
          <p:cNvPr id="78" name="Rectangle 77">
            <a:extLst>
              <a:ext uri="{FF2B5EF4-FFF2-40B4-BE49-F238E27FC236}">
                <a16:creationId xmlns:a16="http://schemas.microsoft.com/office/drawing/2014/main" id="{BDADA868-08FE-425A-AEF9-B622F93730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NP"/>
          </a:p>
        </p:txBody>
      </p:sp>
      <p:sp>
        <p:nvSpPr>
          <p:cNvPr id="80" name="Freeform 11">
            <a:extLst>
              <a:ext uri="{FF2B5EF4-FFF2-40B4-BE49-F238E27FC236}">
                <a16:creationId xmlns:a16="http://schemas.microsoft.com/office/drawing/2014/main" id="{4AE17B7F-6C2F-42A9-946F-8FF49617D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NP"/>
          </a:p>
        </p:txBody>
      </p:sp>
      <p:sp>
        <p:nvSpPr>
          <p:cNvPr id="82" name="Rectangle 81">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D0149D-EC0D-CD83-4A8E-78369004B16D}"/>
              </a:ext>
            </a:extLst>
          </p:cNvPr>
          <p:cNvSpPr>
            <a:spLocks noGrp="1"/>
          </p:cNvSpPr>
          <p:nvPr>
            <p:ph type="title"/>
          </p:nvPr>
        </p:nvSpPr>
        <p:spPr>
          <a:xfrm>
            <a:off x="1259893" y="3101093"/>
            <a:ext cx="2454052" cy="3029344"/>
          </a:xfrm>
        </p:spPr>
        <p:txBody>
          <a:bodyPr vert="horz" lIns="91440" tIns="45720" rIns="91440" bIns="45720" rtlCol="0" anchor="t">
            <a:normAutofit/>
          </a:bodyPr>
          <a:lstStyle/>
          <a:p>
            <a:r>
              <a:rPr lang="en-US" sz="3200">
                <a:solidFill>
                  <a:schemeClr val="bg1"/>
                </a:solidFill>
              </a:rPr>
              <a:t>System Design</a:t>
            </a:r>
          </a:p>
        </p:txBody>
      </p:sp>
      <p:sp>
        <p:nvSpPr>
          <p:cNvPr id="84"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NP"/>
          </a:p>
        </p:txBody>
      </p:sp>
      <p:sp useBgFill="1">
        <p:nvSpPr>
          <p:cNvPr id="86" name="Rectangle 85">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ext Placeholder 2">
            <a:extLst>
              <a:ext uri="{FF2B5EF4-FFF2-40B4-BE49-F238E27FC236}">
                <a16:creationId xmlns:a16="http://schemas.microsoft.com/office/drawing/2014/main" id="{4B9149E5-FFD9-5723-FBF4-E5C7ED3D6887}"/>
              </a:ext>
            </a:extLst>
          </p:cNvPr>
          <p:cNvGraphicFramePr/>
          <p:nvPr>
            <p:extLst>
              <p:ext uri="{D42A27DB-BD31-4B8C-83A1-F6EECF244321}">
                <p14:modId xmlns:p14="http://schemas.microsoft.com/office/powerpoint/2010/main" val="1494343793"/>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5071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83CFBA6-CE65-403A-9402-96B75FC899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 name="Freeform 11">
              <a:extLst>
                <a:ext uri="{FF2B5EF4-FFF2-40B4-BE49-F238E27FC236}">
                  <a16:creationId xmlns:a16="http://schemas.microsoft.com/office/drawing/2014/main" id="{59AF335C-09EE-4959-A2C9-B32F3C6C1D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NP"/>
            </a:p>
          </p:txBody>
        </p:sp>
        <p:sp>
          <p:nvSpPr>
            <p:cNvPr id="11" name="Freeform 12">
              <a:extLst>
                <a:ext uri="{FF2B5EF4-FFF2-40B4-BE49-F238E27FC236}">
                  <a16:creationId xmlns:a16="http://schemas.microsoft.com/office/drawing/2014/main" id="{94CCE8C7-E8BB-47EB-BBC7-5E8948F89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NP"/>
            </a:p>
          </p:txBody>
        </p:sp>
        <p:sp>
          <p:nvSpPr>
            <p:cNvPr id="12" name="Freeform 13">
              <a:extLst>
                <a:ext uri="{FF2B5EF4-FFF2-40B4-BE49-F238E27FC236}">
                  <a16:creationId xmlns:a16="http://schemas.microsoft.com/office/drawing/2014/main" id="{2665878D-6479-49F4-BD1C-D1BE63CABA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NP"/>
            </a:p>
          </p:txBody>
        </p:sp>
        <p:sp>
          <p:nvSpPr>
            <p:cNvPr id="13" name="Freeform 14">
              <a:extLst>
                <a:ext uri="{FF2B5EF4-FFF2-40B4-BE49-F238E27FC236}">
                  <a16:creationId xmlns:a16="http://schemas.microsoft.com/office/drawing/2014/main" id="{C6400AEB-4991-4E07-8599-C36A9E354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NP"/>
            </a:p>
          </p:txBody>
        </p:sp>
        <p:sp>
          <p:nvSpPr>
            <p:cNvPr id="14" name="Freeform 15">
              <a:extLst>
                <a:ext uri="{FF2B5EF4-FFF2-40B4-BE49-F238E27FC236}">
                  <a16:creationId xmlns:a16="http://schemas.microsoft.com/office/drawing/2014/main" id="{0C2AEB7A-70D9-4DE7-B97A-0325DBC9F2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NP"/>
            </a:p>
          </p:txBody>
        </p:sp>
        <p:sp>
          <p:nvSpPr>
            <p:cNvPr id="15" name="Freeform 16">
              <a:extLst>
                <a:ext uri="{FF2B5EF4-FFF2-40B4-BE49-F238E27FC236}">
                  <a16:creationId xmlns:a16="http://schemas.microsoft.com/office/drawing/2014/main" id="{FC03DDD2-9CC7-40B7-A632-50BF3E3F6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NP"/>
            </a:p>
          </p:txBody>
        </p:sp>
        <p:sp>
          <p:nvSpPr>
            <p:cNvPr id="16" name="Freeform 17">
              <a:extLst>
                <a:ext uri="{FF2B5EF4-FFF2-40B4-BE49-F238E27FC236}">
                  <a16:creationId xmlns:a16="http://schemas.microsoft.com/office/drawing/2014/main" id="{7F0B3262-F0EC-44D3-AA37-9552D248C7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NP"/>
            </a:p>
          </p:txBody>
        </p:sp>
        <p:sp>
          <p:nvSpPr>
            <p:cNvPr id="17" name="Freeform 18">
              <a:extLst>
                <a:ext uri="{FF2B5EF4-FFF2-40B4-BE49-F238E27FC236}">
                  <a16:creationId xmlns:a16="http://schemas.microsoft.com/office/drawing/2014/main" id="{1839BD80-9BF2-49B4-BB03-B5AAB359BF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NP"/>
            </a:p>
          </p:txBody>
        </p:sp>
        <p:sp>
          <p:nvSpPr>
            <p:cNvPr id="18" name="Freeform 19">
              <a:extLst>
                <a:ext uri="{FF2B5EF4-FFF2-40B4-BE49-F238E27FC236}">
                  <a16:creationId xmlns:a16="http://schemas.microsoft.com/office/drawing/2014/main" id="{BDC00C45-9216-4702-A31A-391B1D89C4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NP"/>
            </a:p>
          </p:txBody>
        </p:sp>
        <p:sp>
          <p:nvSpPr>
            <p:cNvPr id="19" name="Freeform 20">
              <a:extLst>
                <a:ext uri="{FF2B5EF4-FFF2-40B4-BE49-F238E27FC236}">
                  <a16:creationId xmlns:a16="http://schemas.microsoft.com/office/drawing/2014/main" id="{5FB0F70F-34B9-4938-B487-312A0BF0E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NP"/>
            </a:p>
          </p:txBody>
        </p:sp>
        <p:sp>
          <p:nvSpPr>
            <p:cNvPr id="20" name="Freeform 21">
              <a:extLst>
                <a:ext uri="{FF2B5EF4-FFF2-40B4-BE49-F238E27FC236}">
                  <a16:creationId xmlns:a16="http://schemas.microsoft.com/office/drawing/2014/main" id="{791D1EE1-5A08-47A7-8D44-0940DEF5B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NP"/>
            </a:p>
          </p:txBody>
        </p:sp>
        <p:sp>
          <p:nvSpPr>
            <p:cNvPr id="21" name="Freeform 22">
              <a:extLst>
                <a:ext uri="{FF2B5EF4-FFF2-40B4-BE49-F238E27FC236}">
                  <a16:creationId xmlns:a16="http://schemas.microsoft.com/office/drawing/2014/main" id="{E04F3404-E41A-43F9-AC45-52EB0874B4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NP"/>
            </a:p>
          </p:txBody>
        </p:sp>
      </p:grpSp>
      <p:grpSp>
        <p:nvGrpSpPr>
          <p:cNvPr id="23" name="Group 22">
            <a:extLst>
              <a:ext uri="{FF2B5EF4-FFF2-40B4-BE49-F238E27FC236}">
                <a16:creationId xmlns:a16="http://schemas.microsoft.com/office/drawing/2014/main" id="{C1BC7BDB-967A-4559-AA14-041BCB872D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4" name="Freeform 27">
              <a:extLst>
                <a:ext uri="{FF2B5EF4-FFF2-40B4-BE49-F238E27FC236}">
                  <a16:creationId xmlns:a16="http://schemas.microsoft.com/office/drawing/2014/main" id="{A39F46EA-3E4A-46CA-BCB8-CA695ED3F4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NP"/>
            </a:p>
          </p:txBody>
        </p:sp>
        <p:sp>
          <p:nvSpPr>
            <p:cNvPr id="25" name="Freeform 28">
              <a:extLst>
                <a:ext uri="{FF2B5EF4-FFF2-40B4-BE49-F238E27FC236}">
                  <a16:creationId xmlns:a16="http://schemas.microsoft.com/office/drawing/2014/main" id="{491A4A32-7F8C-4CA7-9281-9761F03571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NP"/>
            </a:p>
          </p:txBody>
        </p:sp>
        <p:sp>
          <p:nvSpPr>
            <p:cNvPr id="26" name="Freeform 29">
              <a:extLst>
                <a:ext uri="{FF2B5EF4-FFF2-40B4-BE49-F238E27FC236}">
                  <a16:creationId xmlns:a16="http://schemas.microsoft.com/office/drawing/2014/main" id="{46B02D76-3CD9-4DF5-A3AD-793E7204E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NP"/>
            </a:p>
          </p:txBody>
        </p:sp>
        <p:sp>
          <p:nvSpPr>
            <p:cNvPr id="27" name="Freeform 30">
              <a:extLst>
                <a:ext uri="{FF2B5EF4-FFF2-40B4-BE49-F238E27FC236}">
                  <a16:creationId xmlns:a16="http://schemas.microsoft.com/office/drawing/2014/main" id="{E579A2FB-E98B-4144-9D52-3A72BD8D1B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NP"/>
            </a:p>
          </p:txBody>
        </p:sp>
        <p:sp>
          <p:nvSpPr>
            <p:cNvPr id="28" name="Freeform 31">
              <a:extLst>
                <a:ext uri="{FF2B5EF4-FFF2-40B4-BE49-F238E27FC236}">
                  <a16:creationId xmlns:a16="http://schemas.microsoft.com/office/drawing/2014/main" id="{65E500DD-EB71-44B5-A2FA-88E996435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NP"/>
            </a:p>
          </p:txBody>
        </p:sp>
        <p:sp>
          <p:nvSpPr>
            <p:cNvPr id="29" name="Freeform 32">
              <a:extLst>
                <a:ext uri="{FF2B5EF4-FFF2-40B4-BE49-F238E27FC236}">
                  <a16:creationId xmlns:a16="http://schemas.microsoft.com/office/drawing/2014/main" id="{04D6AAD6-45AE-454A-9206-8B90E8A264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NP"/>
            </a:p>
          </p:txBody>
        </p:sp>
        <p:sp>
          <p:nvSpPr>
            <p:cNvPr id="30" name="Freeform 33">
              <a:extLst>
                <a:ext uri="{FF2B5EF4-FFF2-40B4-BE49-F238E27FC236}">
                  <a16:creationId xmlns:a16="http://schemas.microsoft.com/office/drawing/2014/main" id="{F7399B13-8510-45F6-98C4-0F14C0B37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NP"/>
            </a:p>
          </p:txBody>
        </p:sp>
        <p:sp>
          <p:nvSpPr>
            <p:cNvPr id="31" name="Freeform 34">
              <a:extLst>
                <a:ext uri="{FF2B5EF4-FFF2-40B4-BE49-F238E27FC236}">
                  <a16:creationId xmlns:a16="http://schemas.microsoft.com/office/drawing/2014/main" id="{CA595445-6A38-4465-9A5D-9705388D9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NP"/>
            </a:p>
          </p:txBody>
        </p:sp>
        <p:sp>
          <p:nvSpPr>
            <p:cNvPr id="32" name="Freeform 35">
              <a:extLst>
                <a:ext uri="{FF2B5EF4-FFF2-40B4-BE49-F238E27FC236}">
                  <a16:creationId xmlns:a16="http://schemas.microsoft.com/office/drawing/2014/main" id="{21D40BAF-4AE0-46F4-BD65-057F0DC66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NP"/>
            </a:p>
          </p:txBody>
        </p:sp>
        <p:sp>
          <p:nvSpPr>
            <p:cNvPr id="33" name="Freeform 36">
              <a:extLst>
                <a:ext uri="{FF2B5EF4-FFF2-40B4-BE49-F238E27FC236}">
                  <a16:creationId xmlns:a16="http://schemas.microsoft.com/office/drawing/2014/main" id="{B17F2D73-16DF-4138-B72D-E5B204717A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NP"/>
            </a:p>
          </p:txBody>
        </p:sp>
        <p:sp>
          <p:nvSpPr>
            <p:cNvPr id="34" name="Freeform 37">
              <a:extLst>
                <a:ext uri="{FF2B5EF4-FFF2-40B4-BE49-F238E27FC236}">
                  <a16:creationId xmlns:a16="http://schemas.microsoft.com/office/drawing/2014/main" id="{DB8ABBC2-6C0C-4F6E-97EB-55B3B7B2F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NP"/>
            </a:p>
          </p:txBody>
        </p:sp>
        <p:sp>
          <p:nvSpPr>
            <p:cNvPr id="35" name="Freeform 38">
              <a:extLst>
                <a:ext uri="{FF2B5EF4-FFF2-40B4-BE49-F238E27FC236}">
                  <a16:creationId xmlns:a16="http://schemas.microsoft.com/office/drawing/2014/main" id="{7A49885E-6B05-41B6-B47F-9D24456F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NP"/>
            </a:p>
          </p:txBody>
        </p:sp>
      </p:grpSp>
      <p:sp>
        <p:nvSpPr>
          <p:cNvPr id="37" name="Rectangle 36">
            <a:extLst>
              <a:ext uri="{FF2B5EF4-FFF2-40B4-BE49-F238E27FC236}">
                <a16:creationId xmlns:a16="http://schemas.microsoft.com/office/drawing/2014/main" id="{BDADA868-08FE-425A-AEF9-B622F93730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NP"/>
          </a:p>
        </p:txBody>
      </p:sp>
      <p:sp>
        <p:nvSpPr>
          <p:cNvPr id="39" name="Freeform 11">
            <a:extLst>
              <a:ext uri="{FF2B5EF4-FFF2-40B4-BE49-F238E27FC236}">
                <a16:creationId xmlns:a16="http://schemas.microsoft.com/office/drawing/2014/main" id="{4AE17B7F-6C2F-42A9-946F-8FF49617D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NP"/>
          </a:p>
        </p:txBody>
      </p:sp>
      <p:sp>
        <p:nvSpPr>
          <p:cNvPr id="41" name="Rectangle 40">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F523A0-8D0F-DAA1-EB0F-58FF51F5E0AB}"/>
              </a:ext>
            </a:extLst>
          </p:cNvPr>
          <p:cNvSpPr>
            <a:spLocks noGrp="1"/>
          </p:cNvSpPr>
          <p:nvPr>
            <p:ph type="title"/>
          </p:nvPr>
        </p:nvSpPr>
        <p:spPr>
          <a:xfrm>
            <a:off x="1259893" y="3101093"/>
            <a:ext cx="2454052" cy="3029344"/>
          </a:xfrm>
        </p:spPr>
        <p:txBody>
          <a:bodyPr vert="horz" lIns="91440" tIns="45720" rIns="91440" bIns="45720" rtlCol="0" anchor="t">
            <a:normAutofit/>
          </a:bodyPr>
          <a:lstStyle/>
          <a:p>
            <a:r>
              <a:rPr lang="en-US" sz="2700">
                <a:solidFill>
                  <a:schemeClr val="bg1"/>
                </a:solidFill>
              </a:rPr>
              <a:t>Methodology</a:t>
            </a:r>
          </a:p>
        </p:txBody>
      </p:sp>
      <p:sp>
        <p:nvSpPr>
          <p:cNvPr id="43"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NP"/>
          </a:p>
        </p:txBody>
      </p:sp>
      <p:sp useBgFill="1">
        <p:nvSpPr>
          <p:cNvPr id="45" name="Rectangle 44">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ext Placeholder 2">
            <a:extLst>
              <a:ext uri="{FF2B5EF4-FFF2-40B4-BE49-F238E27FC236}">
                <a16:creationId xmlns:a16="http://schemas.microsoft.com/office/drawing/2014/main" id="{C6EC1C5F-EF9A-9809-01BA-33F376A3F88C}"/>
              </a:ext>
            </a:extLst>
          </p:cNvPr>
          <p:cNvGraphicFramePr/>
          <p:nvPr>
            <p:extLst>
              <p:ext uri="{D42A27DB-BD31-4B8C-83A1-F6EECF244321}">
                <p14:modId xmlns:p14="http://schemas.microsoft.com/office/powerpoint/2010/main" val="275794212"/>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76850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BA146-C46A-492D-D197-315CA0BDAC8F}"/>
              </a:ext>
            </a:extLst>
          </p:cNvPr>
          <p:cNvSpPr>
            <a:spLocks noGrp="1"/>
          </p:cNvSpPr>
          <p:nvPr>
            <p:ph type="title"/>
          </p:nvPr>
        </p:nvSpPr>
        <p:spPr/>
        <p:txBody>
          <a:bodyPr/>
          <a:lstStyle/>
          <a:p>
            <a:r>
              <a:rPr lang="en-NP" dirty="0"/>
              <a:t>Key Implementation</a:t>
            </a:r>
          </a:p>
        </p:txBody>
      </p:sp>
      <p:sp>
        <p:nvSpPr>
          <p:cNvPr id="4" name="Text Placeholder 3">
            <a:extLst>
              <a:ext uri="{FF2B5EF4-FFF2-40B4-BE49-F238E27FC236}">
                <a16:creationId xmlns:a16="http://schemas.microsoft.com/office/drawing/2014/main" id="{CF67E42F-161B-641C-8F6B-C676FB0B01EF}"/>
              </a:ext>
            </a:extLst>
          </p:cNvPr>
          <p:cNvSpPr>
            <a:spLocks noGrp="1"/>
          </p:cNvSpPr>
          <p:nvPr>
            <p:ph type="body" sz="half" idx="2"/>
          </p:nvPr>
        </p:nvSpPr>
        <p:spPr/>
        <p:txBody>
          <a:bodyPr/>
          <a:lstStyle/>
          <a:p>
            <a:pPr marL="342900" indent="-342900">
              <a:buFont typeface="+mj-lt"/>
              <a:buAutoNum type="arabicPeriod"/>
            </a:pPr>
            <a:r>
              <a:rPr lang="en-US" dirty="0"/>
              <a:t>Document.</a:t>
            </a:r>
          </a:p>
          <a:p>
            <a:pPr marL="342900" indent="-342900">
              <a:buFont typeface="+mj-lt"/>
              <a:buAutoNum type="arabicPeriod"/>
            </a:pPr>
            <a:r>
              <a:rPr lang="en-US" dirty="0"/>
              <a:t>Inverted Index.</a:t>
            </a:r>
          </a:p>
          <a:p>
            <a:pPr marL="342900" indent="-342900">
              <a:buFont typeface="+mj-lt"/>
              <a:buAutoNum type="arabicPeriod"/>
            </a:pPr>
            <a:r>
              <a:rPr lang="en-US" dirty="0"/>
              <a:t>Priority Queue.</a:t>
            </a:r>
          </a:p>
        </p:txBody>
      </p:sp>
      <p:pic>
        <p:nvPicPr>
          <p:cNvPr id="6" name="Content Placeholder 5" descr="A computer screen shot of a computer code&#10;&#10;Description automatically generated">
            <a:extLst>
              <a:ext uri="{FF2B5EF4-FFF2-40B4-BE49-F238E27FC236}">
                <a16:creationId xmlns:a16="http://schemas.microsoft.com/office/drawing/2014/main" id="{7300F613-8607-5E23-F85D-39A2168EE52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01011" y="782320"/>
            <a:ext cx="5349238" cy="1280160"/>
          </a:xfrm>
          <a:prstGeom prst="rect">
            <a:avLst/>
          </a:prstGeom>
        </p:spPr>
      </p:pic>
      <p:pic>
        <p:nvPicPr>
          <p:cNvPr id="8" name="Picture 7" descr="A computer code with green and blue text&#10;&#10;Description automatically generated">
            <a:extLst>
              <a:ext uri="{FF2B5EF4-FFF2-40B4-BE49-F238E27FC236}">
                <a16:creationId xmlns:a16="http://schemas.microsoft.com/office/drawing/2014/main" id="{D663F82B-3076-74C4-8EA5-5D7F32D7BC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1011" y="2179327"/>
            <a:ext cx="5349238" cy="1550504"/>
          </a:xfrm>
          <a:prstGeom prst="rect">
            <a:avLst/>
          </a:prstGeom>
        </p:spPr>
      </p:pic>
      <p:pic>
        <p:nvPicPr>
          <p:cNvPr id="10" name="Picture 9" descr="A computer code with text&#10;&#10;Description automatically generated with medium confidence">
            <a:extLst>
              <a:ext uri="{FF2B5EF4-FFF2-40B4-BE49-F238E27FC236}">
                <a16:creationId xmlns:a16="http://schemas.microsoft.com/office/drawing/2014/main" id="{A01DEF4D-1BAC-67EF-C309-243CA862744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01012" y="3846678"/>
            <a:ext cx="5349238" cy="2203393"/>
          </a:xfrm>
          <a:prstGeom prst="rect">
            <a:avLst/>
          </a:prstGeom>
        </p:spPr>
      </p:pic>
    </p:spTree>
    <p:extLst>
      <p:ext uri="{BB962C8B-B14F-4D97-AF65-F5344CB8AC3E}">
        <p14:creationId xmlns:p14="http://schemas.microsoft.com/office/powerpoint/2010/main" val="192998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D59AF4-060E-D91D-0E6A-AF85B6B07E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D8208D-773A-BCF8-8923-1D662EB1F76A}"/>
              </a:ext>
            </a:extLst>
          </p:cNvPr>
          <p:cNvSpPr>
            <a:spLocks noGrp="1"/>
          </p:cNvSpPr>
          <p:nvPr>
            <p:ph type="title"/>
          </p:nvPr>
        </p:nvSpPr>
        <p:spPr>
          <a:xfrm>
            <a:off x="1832764" y="777392"/>
            <a:ext cx="6359258" cy="976312"/>
          </a:xfrm>
        </p:spPr>
        <p:txBody>
          <a:bodyPr>
            <a:noAutofit/>
          </a:bodyPr>
          <a:lstStyle/>
          <a:p>
            <a:r>
              <a:rPr lang="en-NP" sz="4400" dirty="0"/>
              <a:t>Performance Analysis</a:t>
            </a:r>
          </a:p>
        </p:txBody>
      </p:sp>
      <p:sp>
        <p:nvSpPr>
          <p:cNvPr id="4" name="Text Placeholder 3">
            <a:extLst>
              <a:ext uri="{FF2B5EF4-FFF2-40B4-BE49-F238E27FC236}">
                <a16:creationId xmlns:a16="http://schemas.microsoft.com/office/drawing/2014/main" id="{6A0D861B-B78A-6D79-5C84-2B5D8F379405}"/>
              </a:ext>
            </a:extLst>
          </p:cNvPr>
          <p:cNvSpPr>
            <a:spLocks noGrp="1"/>
          </p:cNvSpPr>
          <p:nvPr>
            <p:ph type="body" sz="half" idx="2"/>
          </p:nvPr>
        </p:nvSpPr>
        <p:spPr>
          <a:xfrm>
            <a:off x="1829126" y="2149476"/>
            <a:ext cx="3505199" cy="4262436"/>
          </a:xfrm>
        </p:spPr>
        <p:txBody>
          <a:bodyPr/>
          <a:lstStyle/>
          <a:p>
            <a:r>
              <a:rPr lang="en-US" b="1" dirty="0"/>
              <a:t>Sequential vs. Parallel Indexing:</a:t>
            </a:r>
          </a:p>
          <a:p>
            <a:pPr marL="285750" indent="-285750">
              <a:buFont typeface="Arial" panose="020B0604020202020204" pitchFamily="34" charset="0"/>
              <a:buChar char="•"/>
            </a:pPr>
            <a:r>
              <a:rPr lang="en-US" dirty="0"/>
              <a:t>Sequential Insertion Time: 3.4809112548828125e-05 </a:t>
            </a:r>
          </a:p>
          <a:p>
            <a:pPr marL="285750" indent="-285750">
              <a:buFont typeface="Arial" panose="020B0604020202020204" pitchFamily="34" charset="0"/>
              <a:buChar char="•"/>
            </a:pPr>
            <a:r>
              <a:rPr lang="en-US" dirty="0"/>
              <a:t>Parallel Insertion Time: 0.0014269351959228516 </a:t>
            </a:r>
          </a:p>
        </p:txBody>
      </p:sp>
      <p:sp>
        <p:nvSpPr>
          <p:cNvPr id="9" name="TextBox 8">
            <a:extLst>
              <a:ext uri="{FF2B5EF4-FFF2-40B4-BE49-F238E27FC236}">
                <a16:creationId xmlns:a16="http://schemas.microsoft.com/office/drawing/2014/main" id="{A04EF484-7676-7962-C27F-45C137AEBF01}"/>
              </a:ext>
            </a:extLst>
          </p:cNvPr>
          <p:cNvSpPr txBox="1"/>
          <p:nvPr/>
        </p:nvSpPr>
        <p:spPr>
          <a:xfrm>
            <a:off x="6463430" y="3995803"/>
            <a:ext cx="4935165" cy="2054268"/>
          </a:xfrm>
          <a:prstGeom prst="rect">
            <a:avLst/>
          </a:prstGeom>
          <a:noFill/>
        </p:spPr>
        <p:txBody>
          <a:bodyPr wrap="square" rtlCol="0">
            <a:spAutoFit/>
          </a:bodyPr>
          <a:lstStyle/>
          <a:p>
            <a:endParaRPr lang="en-NP" dirty="0"/>
          </a:p>
        </p:txBody>
      </p:sp>
      <p:pic>
        <p:nvPicPr>
          <p:cNvPr id="11" name="Picture 10" descr="A screenshot of a computer code&#10;&#10;Description automatically generated">
            <a:extLst>
              <a:ext uri="{FF2B5EF4-FFF2-40B4-BE49-F238E27FC236}">
                <a16:creationId xmlns:a16="http://schemas.microsoft.com/office/drawing/2014/main" id="{BF05F9A8-0005-E804-67B0-1C2219A24B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9759" y="2149476"/>
            <a:ext cx="5359400" cy="1663700"/>
          </a:xfrm>
          <a:prstGeom prst="rect">
            <a:avLst/>
          </a:prstGeom>
        </p:spPr>
      </p:pic>
    </p:spTree>
    <p:extLst>
      <p:ext uri="{BB962C8B-B14F-4D97-AF65-F5344CB8AC3E}">
        <p14:creationId xmlns:p14="http://schemas.microsoft.com/office/powerpoint/2010/main" val="306225045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Wisp</Template>
  <TotalTime>163</TotalTime>
  <Words>1901</Words>
  <Application>Microsoft Macintosh PowerPoint</Application>
  <PresentationFormat>Widescreen</PresentationFormat>
  <Paragraphs>149</Paragraphs>
  <Slides>16</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Aptos</vt:lpstr>
      <vt:lpstr>Arial</vt:lpstr>
      <vt:lpstr>Century Gothic</vt:lpstr>
      <vt:lpstr>Rockwell</vt:lpstr>
      <vt:lpstr>Symbol</vt:lpstr>
      <vt:lpstr>Times New Roman</vt:lpstr>
      <vt:lpstr>Wingdings 3</vt:lpstr>
      <vt:lpstr>Wisp</vt:lpstr>
      <vt:lpstr>Developing and Optimizing Data Structures for Real-World Applications Using Python</vt:lpstr>
      <vt:lpstr>PowerPoint Presentation</vt:lpstr>
      <vt:lpstr>Agenda</vt:lpstr>
      <vt:lpstr>Introduction</vt:lpstr>
      <vt:lpstr>Literature Review</vt:lpstr>
      <vt:lpstr>System Design</vt:lpstr>
      <vt:lpstr>Methodology</vt:lpstr>
      <vt:lpstr>Key Implementation</vt:lpstr>
      <vt:lpstr>Performance Analysis</vt:lpstr>
      <vt:lpstr>Performance Graph</vt:lpstr>
      <vt:lpstr>Optimizations</vt:lpstr>
      <vt:lpstr>Challenges</vt:lpstr>
      <vt:lpstr>Future Work</vt:lpstr>
      <vt:lpstr>Coclusion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Avijit Saha</dc:creator>
  <cp:lastModifiedBy>Avijit Saha</cp:lastModifiedBy>
  <cp:revision>9</cp:revision>
  <dcterms:created xsi:type="dcterms:W3CDTF">2024-12-01T11:47:45Z</dcterms:created>
  <dcterms:modified xsi:type="dcterms:W3CDTF">2024-12-01T22:04:24Z</dcterms:modified>
</cp:coreProperties>
</file>