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7"/>
    <p:restoredTop sz="76047"/>
  </p:normalViewPr>
  <p:slideViewPr>
    <p:cSldViewPr snapToGrid="0">
      <p:cViewPr varScale="1">
        <p:scale>
          <a:sx n="95" d="100"/>
          <a:sy n="95" d="100"/>
        </p:scale>
        <p:origin x="19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0F8DB-EF43-479F-A175-454CE948A0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283E2E7-A23F-4DE3-914E-D4F82891E67E}">
      <dgm:prSet/>
      <dgm:spPr/>
      <dgm:t>
        <a:bodyPr/>
        <a:lstStyle/>
        <a:p>
          <a:r>
            <a:rPr lang="en-US" b="1"/>
            <a:t>Information Retrieval Systems:</a:t>
          </a:r>
          <a:r>
            <a:rPr lang="en-US"/>
            <a:t> Boolean models, vector space models.</a:t>
          </a:r>
        </a:p>
      </dgm:t>
    </dgm:pt>
    <dgm:pt modelId="{5B71B2B3-8FBE-43F0-80AD-F6214B7FCB22}" type="parTrans" cxnId="{619F1D74-ECC1-4906-AE02-82837C93B9CB}">
      <dgm:prSet/>
      <dgm:spPr/>
      <dgm:t>
        <a:bodyPr/>
        <a:lstStyle/>
        <a:p>
          <a:endParaRPr lang="en-US"/>
        </a:p>
      </dgm:t>
    </dgm:pt>
    <dgm:pt modelId="{AC12EBB4-1357-48E5-AA8E-55FC441597AB}" type="sibTrans" cxnId="{619F1D74-ECC1-4906-AE02-82837C93B9CB}">
      <dgm:prSet/>
      <dgm:spPr/>
      <dgm:t>
        <a:bodyPr/>
        <a:lstStyle/>
        <a:p>
          <a:endParaRPr lang="en-US"/>
        </a:p>
      </dgm:t>
    </dgm:pt>
    <dgm:pt modelId="{7C5F00C0-656E-4AC0-8556-5E772BD54FDD}">
      <dgm:prSet/>
      <dgm:spPr/>
      <dgm:t>
        <a:bodyPr/>
        <a:lstStyle/>
        <a:p>
          <a:r>
            <a:rPr lang="en-US" b="1"/>
            <a:t>Inverted Indexing:</a:t>
          </a:r>
          <a:r>
            <a:rPr lang="en-US"/>
            <a:t> Fast keyword lookup.</a:t>
          </a:r>
        </a:p>
      </dgm:t>
    </dgm:pt>
    <dgm:pt modelId="{C02F3223-BB57-48D9-A698-9F63F5424F21}" type="parTrans" cxnId="{C995B6BD-DAC4-4720-A44A-6EE3814501B7}">
      <dgm:prSet/>
      <dgm:spPr/>
      <dgm:t>
        <a:bodyPr/>
        <a:lstStyle/>
        <a:p>
          <a:endParaRPr lang="en-US"/>
        </a:p>
      </dgm:t>
    </dgm:pt>
    <dgm:pt modelId="{94822136-DF6B-4A56-BF32-C765B118DAAF}" type="sibTrans" cxnId="{C995B6BD-DAC4-4720-A44A-6EE3814501B7}">
      <dgm:prSet/>
      <dgm:spPr/>
      <dgm:t>
        <a:bodyPr/>
        <a:lstStyle/>
        <a:p>
          <a:endParaRPr lang="en-US"/>
        </a:p>
      </dgm:t>
    </dgm:pt>
    <dgm:pt modelId="{3AD363B2-9643-4B07-80FF-72247110496C}">
      <dgm:prSet/>
      <dgm:spPr/>
      <dgm:t>
        <a:bodyPr/>
        <a:lstStyle/>
        <a:p>
          <a:r>
            <a:rPr lang="en-US" b="1"/>
            <a:t>Multithreading:</a:t>
          </a:r>
          <a:r>
            <a:rPr lang="en-US"/>
            <a:t> Boosts indexing speed.</a:t>
          </a:r>
        </a:p>
      </dgm:t>
    </dgm:pt>
    <dgm:pt modelId="{BE0BEB3E-01D0-4EDD-B490-5F8CAA618248}" type="parTrans" cxnId="{01D308AB-C9F4-44C4-AC1B-619BB5DF715D}">
      <dgm:prSet/>
      <dgm:spPr/>
      <dgm:t>
        <a:bodyPr/>
        <a:lstStyle/>
        <a:p>
          <a:endParaRPr lang="en-US"/>
        </a:p>
      </dgm:t>
    </dgm:pt>
    <dgm:pt modelId="{373F4DAA-6EE9-4615-9F2B-417A6D1FCC7F}" type="sibTrans" cxnId="{01D308AB-C9F4-44C4-AC1B-619BB5DF715D}">
      <dgm:prSet/>
      <dgm:spPr/>
      <dgm:t>
        <a:bodyPr/>
        <a:lstStyle/>
        <a:p>
          <a:endParaRPr lang="en-US"/>
        </a:p>
      </dgm:t>
    </dgm:pt>
    <dgm:pt modelId="{4584EA2D-088E-4BC1-AE18-09B61F85D4DE}">
      <dgm:prSet/>
      <dgm:spPr/>
      <dgm:t>
        <a:bodyPr/>
        <a:lstStyle/>
        <a:p>
          <a:r>
            <a:rPr lang="en-US" b="1"/>
            <a:t>Ranking and Caching:</a:t>
          </a:r>
          <a:r>
            <a:rPr lang="en-US"/>
            <a:t> Enhances query performance.</a:t>
          </a:r>
        </a:p>
      </dgm:t>
    </dgm:pt>
    <dgm:pt modelId="{FC10A8DC-D0C6-4F71-81BD-E2F2F860CBED}" type="parTrans" cxnId="{3EEDEEE1-C72E-4F9D-A77B-AF6E3E7DE66A}">
      <dgm:prSet/>
      <dgm:spPr/>
      <dgm:t>
        <a:bodyPr/>
        <a:lstStyle/>
        <a:p>
          <a:endParaRPr lang="en-US"/>
        </a:p>
      </dgm:t>
    </dgm:pt>
    <dgm:pt modelId="{A4C62878-CF6B-4BA8-A445-CED8B70F20F9}" type="sibTrans" cxnId="{3EEDEEE1-C72E-4F9D-A77B-AF6E3E7DE66A}">
      <dgm:prSet/>
      <dgm:spPr/>
      <dgm:t>
        <a:bodyPr/>
        <a:lstStyle/>
        <a:p>
          <a:endParaRPr lang="en-US"/>
        </a:p>
      </dgm:t>
    </dgm:pt>
    <dgm:pt modelId="{A928A755-5905-4D47-8D23-57393F967FCF}" type="pres">
      <dgm:prSet presAssocID="{EEB0F8DB-EF43-479F-A175-454CE948A0E2}" presName="root" presStyleCnt="0">
        <dgm:presLayoutVars>
          <dgm:dir/>
          <dgm:resizeHandles val="exact"/>
        </dgm:presLayoutVars>
      </dgm:prSet>
      <dgm:spPr/>
    </dgm:pt>
    <dgm:pt modelId="{926B73B8-62C7-4A2E-9F58-C4BCAB016C4B}" type="pres">
      <dgm:prSet presAssocID="{4283E2E7-A23F-4DE3-914E-D4F82891E67E}" presName="compNode" presStyleCnt="0"/>
      <dgm:spPr/>
    </dgm:pt>
    <dgm:pt modelId="{878885BB-8CC9-403F-BCA7-DA24E917850E}" type="pres">
      <dgm:prSet presAssocID="{4283E2E7-A23F-4DE3-914E-D4F82891E67E}" presName="bgRect" presStyleLbl="bgShp" presStyleIdx="0" presStyleCnt="4"/>
      <dgm:spPr/>
    </dgm:pt>
    <dgm:pt modelId="{346A7DEB-7229-4938-9981-0005E80FE0A4}" type="pres">
      <dgm:prSet presAssocID="{4283E2E7-A23F-4DE3-914E-D4F82891E6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B42594DE-CC57-4F70-9C40-5E55A59EBE36}" type="pres">
      <dgm:prSet presAssocID="{4283E2E7-A23F-4DE3-914E-D4F82891E67E}" presName="spaceRect" presStyleCnt="0"/>
      <dgm:spPr/>
    </dgm:pt>
    <dgm:pt modelId="{1D784C3A-5B3C-439F-97FA-1C40D1AD9EBD}" type="pres">
      <dgm:prSet presAssocID="{4283E2E7-A23F-4DE3-914E-D4F82891E67E}" presName="parTx" presStyleLbl="revTx" presStyleIdx="0" presStyleCnt="4">
        <dgm:presLayoutVars>
          <dgm:chMax val="0"/>
          <dgm:chPref val="0"/>
        </dgm:presLayoutVars>
      </dgm:prSet>
      <dgm:spPr/>
    </dgm:pt>
    <dgm:pt modelId="{81C28E71-4A3E-45E2-AA20-59CE8D61E0E3}" type="pres">
      <dgm:prSet presAssocID="{AC12EBB4-1357-48E5-AA8E-55FC441597AB}" presName="sibTrans" presStyleCnt="0"/>
      <dgm:spPr/>
    </dgm:pt>
    <dgm:pt modelId="{0662ED5D-6F4B-48D1-AA5E-A7B9A40BF0A7}" type="pres">
      <dgm:prSet presAssocID="{7C5F00C0-656E-4AC0-8556-5E772BD54FDD}" presName="compNode" presStyleCnt="0"/>
      <dgm:spPr/>
    </dgm:pt>
    <dgm:pt modelId="{095E1BD2-CFE1-45FD-8CDA-B2EE9DF6CA77}" type="pres">
      <dgm:prSet presAssocID="{7C5F00C0-656E-4AC0-8556-5E772BD54FDD}" presName="bgRect" presStyleLbl="bgShp" presStyleIdx="1" presStyleCnt="4"/>
      <dgm:spPr/>
    </dgm:pt>
    <dgm:pt modelId="{9105AC15-4727-4366-9CD9-0341F312E151}" type="pres">
      <dgm:prSet presAssocID="{7C5F00C0-656E-4AC0-8556-5E772BD54F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E0BC315-F2CC-4958-86E7-51CF32DFCAC6}" type="pres">
      <dgm:prSet presAssocID="{7C5F00C0-656E-4AC0-8556-5E772BD54FDD}" presName="spaceRect" presStyleCnt="0"/>
      <dgm:spPr/>
    </dgm:pt>
    <dgm:pt modelId="{F3F78A94-B163-4064-AB93-E13DEE1B8A0E}" type="pres">
      <dgm:prSet presAssocID="{7C5F00C0-656E-4AC0-8556-5E772BD54FDD}" presName="parTx" presStyleLbl="revTx" presStyleIdx="1" presStyleCnt="4">
        <dgm:presLayoutVars>
          <dgm:chMax val="0"/>
          <dgm:chPref val="0"/>
        </dgm:presLayoutVars>
      </dgm:prSet>
      <dgm:spPr/>
    </dgm:pt>
    <dgm:pt modelId="{1E43CAC9-807E-41E8-847D-C27CF84B2124}" type="pres">
      <dgm:prSet presAssocID="{94822136-DF6B-4A56-BF32-C765B118DAAF}" presName="sibTrans" presStyleCnt="0"/>
      <dgm:spPr/>
    </dgm:pt>
    <dgm:pt modelId="{D10AEBD1-4FFD-4753-B125-07F14E39B191}" type="pres">
      <dgm:prSet presAssocID="{3AD363B2-9643-4B07-80FF-72247110496C}" presName="compNode" presStyleCnt="0"/>
      <dgm:spPr/>
    </dgm:pt>
    <dgm:pt modelId="{E93535A9-7D78-439D-BF9D-456B88603D24}" type="pres">
      <dgm:prSet presAssocID="{3AD363B2-9643-4B07-80FF-72247110496C}" presName="bgRect" presStyleLbl="bgShp" presStyleIdx="2" presStyleCnt="4"/>
      <dgm:spPr/>
    </dgm:pt>
    <dgm:pt modelId="{5605713E-2B88-4C12-8672-D1B8C6A78900}" type="pres">
      <dgm:prSet presAssocID="{3AD363B2-9643-4B07-80FF-7224711049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1282E2F-F5FA-4968-B3E9-3CBD3E6EED32}" type="pres">
      <dgm:prSet presAssocID="{3AD363B2-9643-4B07-80FF-72247110496C}" presName="spaceRect" presStyleCnt="0"/>
      <dgm:spPr/>
    </dgm:pt>
    <dgm:pt modelId="{DB41FF50-B819-403A-BB4D-24E3AF1BCF56}" type="pres">
      <dgm:prSet presAssocID="{3AD363B2-9643-4B07-80FF-72247110496C}" presName="parTx" presStyleLbl="revTx" presStyleIdx="2" presStyleCnt="4">
        <dgm:presLayoutVars>
          <dgm:chMax val="0"/>
          <dgm:chPref val="0"/>
        </dgm:presLayoutVars>
      </dgm:prSet>
      <dgm:spPr/>
    </dgm:pt>
    <dgm:pt modelId="{B08E1BD1-38B5-41C9-BFEE-78C4B95E1403}" type="pres">
      <dgm:prSet presAssocID="{373F4DAA-6EE9-4615-9F2B-417A6D1FCC7F}" presName="sibTrans" presStyleCnt="0"/>
      <dgm:spPr/>
    </dgm:pt>
    <dgm:pt modelId="{7E365DD8-50DB-4292-9DFA-28308C1F23D2}" type="pres">
      <dgm:prSet presAssocID="{4584EA2D-088E-4BC1-AE18-09B61F85D4DE}" presName="compNode" presStyleCnt="0"/>
      <dgm:spPr/>
    </dgm:pt>
    <dgm:pt modelId="{FB2319FD-B82D-4876-A345-D68962C79D11}" type="pres">
      <dgm:prSet presAssocID="{4584EA2D-088E-4BC1-AE18-09B61F85D4DE}" presName="bgRect" presStyleLbl="bgShp" presStyleIdx="3" presStyleCnt="4"/>
      <dgm:spPr/>
    </dgm:pt>
    <dgm:pt modelId="{512BE110-5881-445E-8551-E8D8709E038F}" type="pres">
      <dgm:prSet presAssocID="{4584EA2D-088E-4BC1-AE18-09B61F85D4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09892734-9CDB-4E5E-BAA2-C685161546DE}" type="pres">
      <dgm:prSet presAssocID="{4584EA2D-088E-4BC1-AE18-09B61F85D4DE}" presName="spaceRect" presStyleCnt="0"/>
      <dgm:spPr/>
    </dgm:pt>
    <dgm:pt modelId="{0CDFE5CA-0B1F-48B5-9D8A-B415B64442A0}" type="pres">
      <dgm:prSet presAssocID="{4584EA2D-088E-4BC1-AE18-09B61F85D4DE}" presName="parTx" presStyleLbl="revTx" presStyleIdx="3" presStyleCnt="4">
        <dgm:presLayoutVars>
          <dgm:chMax val="0"/>
          <dgm:chPref val="0"/>
        </dgm:presLayoutVars>
      </dgm:prSet>
      <dgm:spPr/>
    </dgm:pt>
  </dgm:ptLst>
  <dgm:cxnLst>
    <dgm:cxn modelId="{1A537B2D-7832-4E41-B6E4-D70333AF7877}" type="presOf" srcId="{EEB0F8DB-EF43-479F-A175-454CE948A0E2}" destId="{A928A755-5905-4D47-8D23-57393F967FCF}" srcOrd="0" destOrd="0" presId="urn:microsoft.com/office/officeart/2018/2/layout/IconVerticalSolidList"/>
    <dgm:cxn modelId="{8B3D045D-604A-406E-A49C-3818C374F3F5}" type="presOf" srcId="{7C5F00C0-656E-4AC0-8556-5E772BD54FDD}" destId="{F3F78A94-B163-4064-AB93-E13DEE1B8A0E}" srcOrd="0" destOrd="0" presId="urn:microsoft.com/office/officeart/2018/2/layout/IconVerticalSolidList"/>
    <dgm:cxn modelId="{619F1D74-ECC1-4906-AE02-82837C93B9CB}" srcId="{EEB0F8DB-EF43-479F-A175-454CE948A0E2}" destId="{4283E2E7-A23F-4DE3-914E-D4F82891E67E}" srcOrd="0" destOrd="0" parTransId="{5B71B2B3-8FBE-43F0-80AD-F6214B7FCB22}" sibTransId="{AC12EBB4-1357-48E5-AA8E-55FC441597AB}"/>
    <dgm:cxn modelId="{2FFFFE78-C71D-45DD-B27E-3D8DEE0DBB0E}" type="presOf" srcId="{4283E2E7-A23F-4DE3-914E-D4F82891E67E}" destId="{1D784C3A-5B3C-439F-97FA-1C40D1AD9EBD}" srcOrd="0" destOrd="0" presId="urn:microsoft.com/office/officeart/2018/2/layout/IconVerticalSolidList"/>
    <dgm:cxn modelId="{5895DA97-F587-4B40-B648-2698AA537238}" type="presOf" srcId="{3AD363B2-9643-4B07-80FF-72247110496C}" destId="{DB41FF50-B819-403A-BB4D-24E3AF1BCF56}" srcOrd="0" destOrd="0" presId="urn:microsoft.com/office/officeart/2018/2/layout/IconVerticalSolidList"/>
    <dgm:cxn modelId="{01D308AB-C9F4-44C4-AC1B-619BB5DF715D}" srcId="{EEB0F8DB-EF43-479F-A175-454CE948A0E2}" destId="{3AD363B2-9643-4B07-80FF-72247110496C}" srcOrd="2" destOrd="0" parTransId="{BE0BEB3E-01D0-4EDD-B490-5F8CAA618248}" sibTransId="{373F4DAA-6EE9-4615-9F2B-417A6D1FCC7F}"/>
    <dgm:cxn modelId="{20BEF3AC-D67E-405D-A535-738E692FADDA}" type="presOf" srcId="{4584EA2D-088E-4BC1-AE18-09B61F85D4DE}" destId="{0CDFE5CA-0B1F-48B5-9D8A-B415B64442A0}" srcOrd="0" destOrd="0" presId="urn:microsoft.com/office/officeart/2018/2/layout/IconVerticalSolidList"/>
    <dgm:cxn modelId="{C995B6BD-DAC4-4720-A44A-6EE3814501B7}" srcId="{EEB0F8DB-EF43-479F-A175-454CE948A0E2}" destId="{7C5F00C0-656E-4AC0-8556-5E772BD54FDD}" srcOrd="1" destOrd="0" parTransId="{C02F3223-BB57-48D9-A698-9F63F5424F21}" sibTransId="{94822136-DF6B-4A56-BF32-C765B118DAAF}"/>
    <dgm:cxn modelId="{3EEDEEE1-C72E-4F9D-A77B-AF6E3E7DE66A}" srcId="{EEB0F8DB-EF43-479F-A175-454CE948A0E2}" destId="{4584EA2D-088E-4BC1-AE18-09B61F85D4DE}" srcOrd="3" destOrd="0" parTransId="{FC10A8DC-D0C6-4F71-81BD-E2F2F860CBED}" sibTransId="{A4C62878-CF6B-4BA8-A445-CED8B70F20F9}"/>
    <dgm:cxn modelId="{74ACC782-D803-4D1E-8DC5-D9E565415618}" type="presParOf" srcId="{A928A755-5905-4D47-8D23-57393F967FCF}" destId="{926B73B8-62C7-4A2E-9F58-C4BCAB016C4B}" srcOrd="0" destOrd="0" presId="urn:microsoft.com/office/officeart/2018/2/layout/IconVerticalSolidList"/>
    <dgm:cxn modelId="{906FFA17-19F5-4492-B55A-C20CD348E89E}" type="presParOf" srcId="{926B73B8-62C7-4A2E-9F58-C4BCAB016C4B}" destId="{878885BB-8CC9-403F-BCA7-DA24E917850E}" srcOrd="0" destOrd="0" presId="urn:microsoft.com/office/officeart/2018/2/layout/IconVerticalSolidList"/>
    <dgm:cxn modelId="{16D6B665-CAA1-4C15-B136-DF0A40B1A1C8}" type="presParOf" srcId="{926B73B8-62C7-4A2E-9F58-C4BCAB016C4B}" destId="{346A7DEB-7229-4938-9981-0005E80FE0A4}" srcOrd="1" destOrd="0" presId="urn:microsoft.com/office/officeart/2018/2/layout/IconVerticalSolidList"/>
    <dgm:cxn modelId="{9C3A09BD-2199-4039-AA7C-153A79C41104}" type="presParOf" srcId="{926B73B8-62C7-4A2E-9F58-C4BCAB016C4B}" destId="{B42594DE-CC57-4F70-9C40-5E55A59EBE36}" srcOrd="2" destOrd="0" presId="urn:microsoft.com/office/officeart/2018/2/layout/IconVerticalSolidList"/>
    <dgm:cxn modelId="{E69E557F-DC93-4554-AE27-515F45EEFCD0}" type="presParOf" srcId="{926B73B8-62C7-4A2E-9F58-C4BCAB016C4B}" destId="{1D784C3A-5B3C-439F-97FA-1C40D1AD9EBD}" srcOrd="3" destOrd="0" presId="urn:microsoft.com/office/officeart/2018/2/layout/IconVerticalSolidList"/>
    <dgm:cxn modelId="{AD83C29C-9ECB-4D31-87E7-09B8D2078D7A}" type="presParOf" srcId="{A928A755-5905-4D47-8D23-57393F967FCF}" destId="{81C28E71-4A3E-45E2-AA20-59CE8D61E0E3}" srcOrd="1" destOrd="0" presId="urn:microsoft.com/office/officeart/2018/2/layout/IconVerticalSolidList"/>
    <dgm:cxn modelId="{881590E5-48F7-4FDE-A1E8-C2373416AC31}" type="presParOf" srcId="{A928A755-5905-4D47-8D23-57393F967FCF}" destId="{0662ED5D-6F4B-48D1-AA5E-A7B9A40BF0A7}" srcOrd="2" destOrd="0" presId="urn:microsoft.com/office/officeart/2018/2/layout/IconVerticalSolidList"/>
    <dgm:cxn modelId="{B7033820-694A-4830-8596-262A591349CC}" type="presParOf" srcId="{0662ED5D-6F4B-48D1-AA5E-A7B9A40BF0A7}" destId="{095E1BD2-CFE1-45FD-8CDA-B2EE9DF6CA77}" srcOrd="0" destOrd="0" presId="urn:microsoft.com/office/officeart/2018/2/layout/IconVerticalSolidList"/>
    <dgm:cxn modelId="{BF79BA75-F511-4376-9859-D59D96FA00A1}" type="presParOf" srcId="{0662ED5D-6F4B-48D1-AA5E-A7B9A40BF0A7}" destId="{9105AC15-4727-4366-9CD9-0341F312E151}" srcOrd="1" destOrd="0" presId="urn:microsoft.com/office/officeart/2018/2/layout/IconVerticalSolidList"/>
    <dgm:cxn modelId="{E70B43FF-1234-47E2-93C7-1721F46DF27D}" type="presParOf" srcId="{0662ED5D-6F4B-48D1-AA5E-A7B9A40BF0A7}" destId="{8E0BC315-F2CC-4958-86E7-51CF32DFCAC6}" srcOrd="2" destOrd="0" presId="urn:microsoft.com/office/officeart/2018/2/layout/IconVerticalSolidList"/>
    <dgm:cxn modelId="{DA90394F-D862-4FCC-BC4F-91D51F035EE2}" type="presParOf" srcId="{0662ED5D-6F4B-48D1-AA5E-A7B9A40BF0A7}" destId="{F3F78A94-B163-4064-AB93-E13DEE1B8A0E}" srcOrd="3" destOrd="0" presId="urn:microsoft.com/office/officeart/2018/2/layout/IconVerticalSolidList"/>
    <dgm:cxn modelId="{4E2AECF0-242D-4770-A2EF-C0EFE4E33907}" type="presParOf" srcId="{A928A755-5905-4D47-8D23-57393F967FCF}" destId="{1E43CAC9-807E-41E8-847D-C27CF84B2124}" srcOrd="3" destOrd="0" presId="urn:microsoft.com/office/officeart/2018/2/layout/IconVerticalSolidList"/>
    <dgm:cxn modelId="{D7EFA6F0-32EF-47FA-8A2F-2560AB90CF4E}" type="presParOf" srcId="{A928A755-5905-4D47-8D23-57393F967FCF}" destId="{D10AEBD1-4FFD-4753-B125-07F14E39B191}" srcOrd="4" destOrd="0" presId="urn:microsoft.com/office/officeart/2018/2/layout/IconVerticalSolidList"/>
    <dgm:cxn modelId="{085769BD-AD30-4F6F-A98B-D1D0E22BF81D}" type="presParOf" srcId="{D10AEBD1-4FFD-4753-B125-07F14E39B191}" destId="{E93535A9-7D78-439D-BF9D-456B88603D24}" srcOrd="0" destOrd="0" presId="urn:microsoft.com/office/officeart/2018/2/layout/IconVerticalSolidList"/>
    <dgm:cxn modelId="{1CC3D316-4754-4604-BD2B-A64F511B3BCB}" type="presParOf" srcId="{D10AEBD1-4FFD-4753-B125-07F14E39B191}" destId="{5605713E-2B88-4C12-8672-D1B8C6A78900}" srcOrd="1" destOrd="0" presId="urn:microsoft.com/office/officeart/2018/2/layout/IconVerticalSolidList"/>
    <dgm:cxn modelId="{2DCC7169-8528-4599-817A-DCE14A84421A}" type="presParOf" srcId="{D10AEBD1-4FFD-4753-B125-07F14E39B191}" destId="{A1282E2F-F5FA-4968-B3E9-3CBD3E6EED32}" srcOrd="2" destOrd="0" presId="urn:microsoft.com/office/officeart/2018/2/layout/IconVerticalSolidList"/>
    <dgm:cxn modelId="{E677D3F4-0218-4228-8284-214F8D5D2C87}" type="presParOf" srcId="{D10AEBD1-4FFD-4753-B125-07F14E39B191}" destId="{DB41FF50-B819-403A-BB4D-24E3AF1BCF56}" srcOrd="3" destOrd="0" presId="urn:microsoft.com/office/officeart/2018/2/layout/IconVerticalSolidList"/>
    <dgm:cxn modelId="{454DBBFF-3DAF-45B3-AB6A-4E1BCB26307C}" type="presParOf" srcId="{A928A755-5905-4D47-8D23-57393F967FCF}" destId="{B08E1BD1-38B5-41C9-BFEE-78C4B95E1403}" srcOrd="5" destOrd="0" presId="urn:microsoft.com/office/officeart/2018/2/layout/IconVerticalSolidList"/>
    <dgm:cxn modelId="{7D06EE1C-331C-4BB2-B09F-452AC2A56415}" type="presParOf" srcId="{A928A755-5905-4D47-8D23-57393F967FCF}" destId="{7E365DD8-50DB-4292-9DFA-28308C1F23D2}" srcOrd="6" destOrd="0" presId="urn:microsoft.com/office/officeart/2018/2/layout/IconVerticalSolidList"/>
    <dgm:cxn modelId="{460D7B44-E1B0-48B1-9949-1F363250637D}" type="presParOf" srcId="{7E365DD8-50DB-4292-9DFA-28308C1F23D2}" destId="{FB2319FD-B82D-4876-A345-D68962C79D11}" srcOrd="0" destOrd="0" presId="urn:microsoft.com/office/officeart/2018/2/layout/IconVerticalSolidList"/>
    <dgm:cxn modelId="{C24B5388-AAA1-4979-88B5-6C26A3E1F5D5}" type="presParOf" srcId="{7E365DD8-50DB-4292-9DFA-28308C1F23D2}" destId="{512BE110-5881-445E-8551-E8D8709E038F}" srcOrd="1" destOrd="0" presId="urn:microsoft.com/office/officeart/2018/2/layout/IconVerticalSolidList"/>
    <dgm:cxn modelId="{BF2B0E45-7701-4F8C-8B95-34DFCD6874C2}" type="presParOf" srcId="{7E365DD8-50DB-4292-9DFA-28308C1F23D2}" destId="{09892734-9CDB-4E5E-BAA2-C685161546DE}" srcOrd="2" destOrd="0" presId="urn:microsoft.com/office/officeart/2018/2/layout/IconVerticalSolidList"/>
    <dgm:cxn modelId="{696789DF-0067-43FF-96C6-1C0E6A8741DA}" type="presParOf" srcId="{7E365DD8-50DB-4292-9DFA-28308C1F23D2}" destId="{0CDFE5CA-0B1F-48B5-9D8A-B415B64442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E71C71-0E04-4031-B79F-C17C3713E90E}"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B1A4849-1E98-427A-A035-58ADFA1812E2}">
      <dgm:prSet/>
      <dgm:spPr/>
      <dgm:t>
        <a:bodyPr/>
        <a:lstStyle/>
        <a:p>
          <a:pPr>
            <a:lnSpc>
              <a:spcPct val="100000"/>
            </a:lnSpc>
          </a:pPr>
          <a:r>
            <a:rPr lang="en-US" b="1"/>
            <a:t>Architecture:</a:t>
          </a:r>
          <a:endParaRPr lang="en-US"/>
        </a:p>
      </dgm:t>
    </dgm:pt>
    <dgm:pt modelId="{077B8821-649F-457B-9165-D273285F80E5}" type="parTrans" cxnId="{2DD92872-2994-4020-9046-EE9F625E3BCA}">
      <dgm:prSet/>
      <dgm:spPr/>
      <dgm:t>
        <a:bodyPr/>
        <a:lstStyle/>
        <a:p>
          <a:endParaRPr lang="en-US"/>
        </a:p>
      </dgm:t>
    </dgm:pt>
    <dgm:pt modelId="{0FEEF710-6D28-40CB-BF3D-2FF20EE78536}" type="sibTrans" cxnId="{2DD92872-2994-4020-9046-EE9F625E3BCA}">
      <dgm:prSet/>
      <dgm:spPr/>
      <dgm:t>
        <a:bodyPr/>
        <a:lstStyle/>
        <a:p>
          <a:endParaRPr lang="en-US"/>
        </a:p>
      </dgm:t>
    </dgm:pt>
    <dgm:pt modelId="{6F3EAC1F-10D5-4AB2-9DA5-4473470F359B}">
      <dgm:prSet/>
      <dgm:spPr/>
      <dgm:t>
        <a:bodyPr/>
        <a:lstStyle/>
        <a:p>
          <a:pPr>
            <a:lnSpc>
              <a:spcPct val="100000"/>
            </a:lnSpc>
          </a:pPr>
          <a:r>
            <a:rPr lang="en-US"/>
            <a:t>Document Manager</a:t>
          </a:r>
        </a:p>
      </dgm:t>
    </dgm:pt>
    <dgm:pt modelId="{28AD565C-F0AF-4E78-9046-937D14F14B52}" type="parTrans" cxnId="{02012C0D-5736-4B3A-BFE1-63A5A444444E}">
      <dgm:prSet/>
      <dgm:spPr/>
      <dgm:t>
        <a:bodyPr/>
        <a:lstStyle/>
        <a:p>
          <a:endParaRPr lang="en-US"/>
        </a:p>
      </dgm:t>
    </dgm:pt>
    <dgm:pt modelId="{966B14FB-C731-4CF9-AA00-984608997451}" type="sibTrans" cxnId="{02012C0D-5736-4B3A-BFE1-63A5A444444E}">
      <dgm:prSet/>
      <dgm:spPr/>
      <dgm:t>
        <a:bodyPr/>
        <a:lstStyle/>
        <a:p>
          <a:endParaRPr lang="en-US"/>
        </a:p>
      </dgm:t>
    </dgm:pt>
    <dgm:pt modelId="{9C3988C3-34EE-42C5-8B3A-245C02EAE1D9}">
      <dgm:prSet/>
      <dgm:spPr/>
      <dgm:t>
        <a:bodyPr/>
        <a:lstStyle/>
        <a:p>
          <a:pPr>
            <a:lnSpc>
              <a:spcPct val="100000"/>
            </a:lnSpc>
          </a:pPr>
          <a:r>
            <a:rPr lang="en-US"/>
            <a:t>Inverted Index</a:t>
          </a:r>
        </a:p>
      </dgm:t>
    </dgm:pt>
    <dgm:pt modelId="{8B332501-F5E6-483A-AF35-3BED3EDC82F7}" type="parTrans" cxnId="{348FB039-6C50-4AA4-8173-8EBB406D2A95}">
      <dgm:prSet/>
      <dgm:spPr/>
      <dgm:t>
        <a:bodyPr/>
        <a:lstStyle/>
        <a:p>
          <a:endParaRPr lang="en-US"/>
        </a:p>
      </dgm:t>
    </dgm:pt>
    <dgm:pt modelId="{9FB67983-A441-4467-B9C2-59306A616874}" type="sibTrans" cxnId="{348FB039-6C50-4AA4-8173-8EBB406D2A95}">
      <dgm:prSet/>
      <dgm:spPr/>
      <dgm:t>
        <a:bodyPr/>
        <a:lstStyle/>
        <a:p>
          <a:endParaRPr lang="en-US"/>
        </a:p>
      </dgm:t>
    </dgm:pt>
    <dgm:pt modelId="{E57F86EA-C5B1-43CF-B522-26839A5EC817}">
      <dgm:prSet/>
      <dgm:spPr/>
      <dgm:t>
        <a:bodyPr/>
        <a:lstStyle/>
        <a:p>
          <a:pPr>
            <a:lnSpc>
              <a:spcPct val="100000"/>
            </a:lnSpc>
          </a:pPr>
          <a:r>
            <a:rPr lang="en-US"/>
            <a:t>Priority Queue</a:t>
          </a:r>
        </a:p>
      </dgm:t>
    </dgm:pt>
    <dgm:pt modelId="{286D68DF-94C9-47BF-BD43-68FC478EBFE3}" type="parTrans" cxnId="{609FE29D-896D-4C66-BDB7-743AB0A74854}">
      <dgm:prSet/>
      <dgm:spPr/>
      <dgm:t>
        <a:bodyPr/>
        <a:lstStyle/>
        <a:p>
          <a:endParaRPr lang="en-US"/>
        </a:p>
      </dgm:t>
    </dgm:pt>
    <dgm:pt modelId="{92211A6C-65C3-4532-BA80-31E0A641E227}" type="sibTrans" cxnId="{609FE29D-896D-4C66-BDB7-743AB0A74854}">
      <dgm:prSet/>
      <dgm:spPr/>
      <dgm:t>
        <a:bodyPr/>
        <a:lstStyle/>
        <a:p>
          <a:endParaRPr lang="en-US"/>
        </a:p>
      </dgm:t>
    </dgm:pt>
    <dgm:pt modelId="{E1F2BDC8-770C-4228-89D6-5AC22CCB0458}">
      <dgm:prSet/>
      <dgm:spPr/>
      <dgm:t>
        <a:bodyPr/>
        <a:lstStyle/>
        <a:p>
          <a:pPr>
            <a:lnSpc>
              <a:spcPct val="100000"/>
            </a:lnSpc>
          </a:pPr>
          <a:r>
            <a:rPr lang="en-US" b="1"/>
            <a:t>Data Flow:</a:t>
          </a:r>
          <a:endParaRPr lang="en-US"/>
        </a:p>
      </dgm:t>
    </dgm:pt>
    <dgm:pt modelId="{62BACD74-7349-48DA-A5AF-F5AB59B931AE}" type="parTrans" cxnId="{FEF9C3EF-737C-4742-9B89-E76E8538324B}">
      <dgm:prSet/>
      <dgm:spPr/>
      <dgm:t>
        <a:bodyPr/>
        <a:lstStyle/>
        <a:p>
          <a:endParaRPr lang="en-US"/>
        </a:p>
      </dgm:t>
    </dgm:pt>
    <dgm:pt modelId="{BB13C2F6-C013-4153-A833-2EF45DBD0686}" type="sibTrans" cxnId="{FEF9C3EF-737C-4742-9B89-E76E8538324B}">
      <dgm:prSet/>
      <dgm:spPr/>
      <dgm:t>
        <a:bodyPr/>
        <a:lstStyle/>
        <a:p>
          <a:endParaRPr lang="en-US"/>
        </a:p>
      </dgm:t>
    </dgm:pt>
    <dgm:pt modelId="{DC635545-139D-4D33-892F-8AFF559697F8}">
      <dgm:prSet/>
      <dgm:spPr/>
      <dgm:t>
        <a:bodyPr/>
        <a:lstStyle/>
        <a:p>
          <a:pPr>
            <a:lnSpc>
              <a:spcPct val="100000"/>
            </a:lnSpc>
          </a:pPr>
          <a:r>
            <a:rPr lang="en-US"/>
            <a:t>Document Ingestion</a:t>
          </a:r>
        </a:p>
      </dgm:t>
    </dgm:pt>
    <dgm:pt modelId="{2A98FB07-00E7-4C85-97D1-A0884FA46AE1}" type="parTrans" cxnId="{A8092BF9-E4D4-43F9-9952-CBBAE5C1AAEF}">
      <dgm:prSet/>
      <dgm:spPr/>
      <dgm:t>
        <a:bodyPr/>
        <a:lstStyle/>
        <a:p>
          <a:endParaRPr lang="en-US"/>
        </a:p>
      </dgm:t>
    </dgm:pt>
    <dgm:pt modelId="{D5221A81-07AD-4C58-B2C9-4C1DBC48D143}" type="sibTrans" cxnId="{A8092BF9-E4D4-43F9-9952-CBBAE5C1AAEF}">
      <dgm:prSet/>
      <dgm:spPr/>
      <dgm:t>
        <a:bodyPr/>
        <a:lstStyle/>
        <a:p>
          <a:endParaRPr lang="en-US"/>
        </a:p>
      </dgm:t>
    </dgm:pt>
    <dgm:pt modelId="{97EDDEB0-EE10-4E94-8A94-1B1F5CFCD25E}">
      <dgm:prSet/>
      <dgm:spPr/>
      <dgm:t>
        <a:bodyPr/>
        <a:lstStyle/>
        <a:p>
          <a:pPr>
            <a:lnSpc>
              <a:spcPct val="100000"/>
            </a:lnSpc>
          </a:pPr>
          <a:r>
            <a:rPr lang="en-US"/>
            <a:t>Keyword Extraction</a:t>
          </a:r>
        </a:p>
      </dgm:t>
    </dgm:pt>
    <dgm:pt modelId="{B27E9D23-5201-4DBB-988F-8517FC807C5C}" type="parTrans" cxnId="{38560670-CD76-4D1A-A936-8BBFB0399E73}">
      <dgm:prSet/>
      <dgm:spPr/>
      <dgm:t>
        <a:bodyPr/>
        <a:lstStyle/>
        <a:p>
          <a:endParaRPr lang="en-US"/>
        </a:p>
      </dgm:t>
    </dgm:pt>
    <dgm:pt modelId="{70CBD1F5-A1A3-4588-9D6B-04071C9D72F9}" type="sibTrans" cxnId="{38560670-CD76-4D1A-A936-8BBFB0399E73}">
      <dgm:prSet/>
      <dgm:spPr/>
      <dgm:t>
        <a:bodyPr/>
        <a:lstStyle/>
        <a:p>
          <a:endParaRPr lang="en-US"/>
        </a:p>
      </dgm:t>
    </dgm:pt>
    <dgm:pt modelId="{A9749A8C-228E-4D57-A9C7-42A153466E4B}">
      <dgm:prSet/>
      <dgm:spPr/>
      <dgm:t>
        <a:bodyPr/>
        <a:lstStyle/>
        <a:p>
          <a:pPr>
            <a:lnSpc>
              <a:spcPct val="100000"/>
            </a:lnSpc>
          </a:pPr>
          <a:r>
            <a:rPr lang="en-US"/>
            <a:t>Index Update</a:t>
          </a:r>
        </a:p>
      </dgm:t>
    </dgm:pt>
    <dgm:pt modelId="{77D185AC-5D18-45B2-96F0-E54C093370DA}" type="parTrans" cxnId="{0C47CA7B-B191-4394-AE9C-844550578AC6}">
      <dgm:prSet/>
      <dgm:spPr/>
      <dgm:t>
        <a:bodyPr/>
        <a:lstStyle/>
        <a:p>
          <a:endParaRPr lang="en-US"/>
        </a:p>
      </dgm:t>
    </dgm:pt>
    <dgm:pt modelId="{0D42BF8E-7768-48C7-BAD5-17A1D026E49A}" type="sibTrans" cxnId="{0C47CA7B-B191-4394-AE9C-844550578AC6}">
      <dgm:prSet/>
      <dgm:spPr/>
      <dgm:t>
        <a:bodyPr/>
        <a:lstStyle/>
        <a:p>
          <a:endParaRPr lang="en-US"/>
        </a:p>
      </dgm:t>
    </dgm:pt>
    <dgm:pt modelId="{8B1235EF-14E7-4813-9AE1-D02E9A4CE55A}">
      <dgm:prSet/>
      <dgm:spPr/>
      <dgm:t>
        <a:bodyPr/>
        <a:lstStyle/>
        <a:p>
          <a:pPr>
            <a:lnSpc>
              <a:spcPct val="100000"/>
            </a:lnSpc>
          </a:pPr>
          <a:r>
            <a:rPr lang="en-US"/>
            <a:t>Queryexecution</a:t>
          </a:r>
        </a:p>
      </dgm:t>
    </dgm:pt>
    <dgm:pt modelId="{57F966BF-ADF5-47D6-AD93-5E70A1DA05B1}" type="parTrans" cxnId="{158220B4-5ACF-41C4-B9F4-BA905BA52E4D}">
      <dgm:prSet/>
      <dgm:spPr/>
      <dgm:t>
        <a:bodyPr/>
        <a:lstStyle/>
        <a:p>
          <a:endParaRPr lang="en-US"/>
        </a:p>
      </dgm:t>
    </dgm:pt>
    <dgm:pt modelId="{19AD8339-981A-4973-9BEE-A7DFCB5CF948}" type="sibTrans" cxnId="{158220B4-5ACF-41C4-B9F4-BA905BA52E4D}">
      <dgm:prSet/>
      <dgm:spPr/>
      <dgm:t>
        <a:bodyPr/>
        <a:lstStyle/>
        <a:p>
          <a:endParaRPr lang="en-US"/>
        </a:p>
      </dgm:t>
    </dgm:pt>
    <dgm:pt modelId="{902ED294-D10D-41F3-9C91-2251148B6B3E}" type="pres">
      <dgm:prSet presAssocID="{B2E71C71-0E04-4031-B79F-C17C3713E90E}" presName="root" presStyleCnt="0">
        <dgm:presLayoutVars>
          <dgm:dir/>
          <dgm:resizeHandles val="exact"/>
        </dgm:presLayoutVars>
      </dgm:prSet>
      <dgm:spPr/>
    </dgm:pt>
    <dgm:pt modelId="{7E255BFA-B9F2-4E62-BC04-0B64DE33CDF6}" type="pres">
      <dgm:prSet presAssocID="{5B1A4849-1E98-427A-A035-58ADFA1812E2}" presName="compNode" presStyleCnt="0"/>
      <dgm:spPr/>
    </dgm:pt>
    <dgm:pt modelId="{4C63BB39-4A2D-4D3D-92FB-531FF424A8C2}" type="pres">
      <dgm:prSet presAssocID="{5B1A4849-1E98-427A-A035-58ADFA1812E2}" presName="bgRect" presStyleLbl="bgShp" presStyleIdx="0" presStyleCnt="2"/>
      <dgm:spPr/>
    </dgm:pt>
    <dgm:pt modelId="{D489A069-6488-40DD-A59A-B1AB9908E631}" type="pres">
      <dgm:prSet presAssocID="{5B1A4849-1E98-427A-A035-58ADFA1812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A27DB-F0DB-4AF3-A0B9-920197CBF6FB}" type="pres">
      <dgm:prSet presAssocID="{5B1A4849-1E98-427A-A035-58ADFA1812E2}" presName="spaceRect" presStyleCnt="0"/>
      <dgm:spPr/>
    </dgm:pt>
    <dgm:pt modelId="{6E8F86CF-1E06-41BD-A8A8-9D8D9AB78055}" type="pres">
      <dgm:prSet presAssocID="{5B1A4849-1E98-427A-A035-58ADFA1812E2}" presName="parTx" presStyleLbl="revTx" presStyleIdx="0" presStyleCnt="4">
        <dgm:presLayoutVars>
          <dgm:chMax val="0"/>
          <dgm:chPref val="0"/>
        </dgm:presLayoutVars>
      </dgm:prSet>
      <dgm:spPr/>
    </dgm:pt>
    <dgm:pt modelId="{B0E10AF6-8A6C-4064-B0BD-ED42C9DC9963}" type="pres">
      <dgm:prSet presAssocID="{5B1A4849-1E98-427A-A035-58ADFA1812E2}" presName="desTx" presStyleLbl="revTx" presStyleIdx="1" presStyleCnt="4">
        <dgm:presLayoutVars/>
      </dgm:prSet>
      <dgm:spPr/>
    </dgm:pt>
    <dgm:pt modelId="{5DFC6E65-D008-4D69-A470-D0A821F0A026}" type="pres">
      <dgm:prSet presAssocID="{0FEEF710-6D28-40CB-BF3D-2FF20EE78536}" presName="sibTrans" presStyleCnt="0"/>
      <dgm:spPr/>
    </dgm:pt>
    <dgm:pt modelId="{C2B84A8E-E8F2-490E-A180-D21A6CF26193}" type="pres">
      <dgm:prSet presAssocID="{E1F2BDC8-770C-4228-89D6-5AC22CCB0458}" presName="compNode" presStyleCnt="0"/>
      <dgm:spPr/>
    </dgm:pt>
    <dgm:pt modelId="{F688EF27-497A-46FB-974A-4BE7C5E7A8C0}" type="pres">
      <dgm:prSet presAssocID="{E1F2BDC8-770C-4228-89D6-5AC22CCB0458}" presName="bgRect" presStyleLbl="bgShp" presStyleIdx="1" presStyleCnt="2"/>
      <dgm:spPr/>
    </dgm:pt>
    <dgm:pt modelId="{736799C6-F339-42CE-87CC-B801C169B9C3}" type="pres">
      <dgm:prSet presAssocID="{E1F2BDC8-770C-4228-89D6-5AC22CCB04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7E0D795-227B-46B3-BDF7-72ACC971EB21}" type="pres">
      <dgm:prSet presAssocID="{E1F2BDC8-770C-4228-89D6-5AC22CCB0458}" presName="spaceRect" presStyleCnt="0"/>
      <dgm:spPr/>
    </dgm:pt>
    <dgm:pt modelId="{15A34CA4-9C68-44E0-8213-C2A6EA9DA1C1}" type="pres">
      <dgm:prSet presAssocID="{E1F2BDC8-770C-4228-89D6-5AC22CCB0458}" presName="parTx" presStyleLbl="revTx" presStyleIdx="2" presStyleCnt="4">
        <dgm:presLayoutVars>
          <dgm:chMax val="0"/>
          <dgm:chPref val="0"/>
        </dgm:presLayoutVars>
      </dgm:prSet>
      <dgm:spPr/>
    </dgm:pt>
    <dgm:pt modelId="{6799B193-A325-495C-9140-64C72C30A777}" type="pres">
      <dgm:prSet presAssocID="{E1F2BDC8-770C-4228-89D6-5AC22CCB0458}" presName="desTx" presStyleLbl="revTx" presStyleIdx="3" presStyleCnt="4">
        <dgm:presLayoutVars/>
      </dgm:prSet>
      <dgm:spPr/>
    </dgm:pt>
  </dgm:ptLst>
  <dgm:cxnLst>
    <dgm:cxn modelId="{02012C0D-5736-4B3A-BFE1-63A5A444444E}" srcId="{5B1A4849-1E98-427A-A035-58ADFA1812E2}" destId="{6F3EAC1F-10D5-4AB2-9DA5-4473470F359B}" srcOrd="0" destOrd="0" parTransId="{28AD565C-F0AF-4E78-9046-937D14F14B52}" sibTransId="{966B14FB-C731-4CF9-AA00-984608997451}"/>
    <dgm:cxn modelId="{A1C1A51C-64E7-954C-92BC-D7C16901061C}" type="presOf" srcId="{97EDDEB0-EE10-4E94-8A94-1B1F5CFCD25E}" destId="{6799B193-A325-495C-9140-64C72C30A777}" srcOrd="0" destOrd="1" presId="urn:microsoft.com/office/officeart/2018/2/layout/IconVerticalSolidList"/>
    <dgm:cxn modelId="{B7074222-5CAD-8C4D-BD33-4407226DF26C}" type="presOf" srcId="{E1F2BDC8-770C-4228-89D6-5AC22CCB0458}" destId="{15A34CA4-9C68-44E0-8213-C2A6EA9DA1C1}" srcOrd="0" destOrd="0" presId="urn:microsoft.com/office/officeart/2018/2/layout/IconVerticalSolidList"/>
    <dgm:cxn modelId="{348FB039-6C50-4AA4-8173-8EBB406D2A95}" srcId="{5B1A4849-1E98-427A-A035-58ADFA1812E2}" destId="{9C3988C3-34EE-42C5-8B3A-245C02EAE1D9}" srcOrd="1" destOrd="0" parTransId="{8B332501-F5E6-483A-AF35-3BED3EDC82F7}" sibTransId="{9FB67983-A441-4467-B9C2-59306A616874}"/>
    <dgm:cxn modelId="{279B6D4A-F20C-074E-B8E9-F1C1B37C4DCC}" type="presOf" srcId="{8B1235EF-14E7-4813-9AE1-D02E9A4CE55A}" destId="{6799B193-A325-495C-9140-64C72C30A777}" srcOrd="0" destOrd="3" presId="urn:microsoft.com/office/officeart/2018/2/layout/IconVerticalSolidList"/>
    <dgm:cxn modelId="{43EDEB4F-30BB-334F-B803-19F3595B04D5}" type="presOf" srcId="{B2E71C71-0E04-4031-B79F-C17C3713E90E}" destId="{902ED294-D10D-41F3-9C91-2251148B6B3E}" srcOrd="0" destOrd="0" presId="urn:microsoft.com/office/officeart/2018/2/layout/IconVerticalSolidList"/>
    <dgm:cxn modelId="{5552AA64-F9CE-284C-96DA-04B795E1D8EC}" type="presOf" srcId="{A9749A8C-228E-4D57-A9C7-42A153466E4B}" destId="{6799B193-A325-495C-9140-64C72C30A777}" srcOrd="0" destOrd="2" presId="urn:microsoft.com/office/officeart/2018/2/layout/IconVerticalSolidList"/>
    <dgm:cxn modelId="{38560670-CD76-4D1A-A936-8BBFB0399E73}" srcId="{E1F2BDC8-770C-4228-89D6-5AC22CCB0458}" destId="{97EDDEB0-EE10-4E94-8A94-1B1F5CFCD25E}" srcOrd="1" destOrd="0" parTransId="{B27E9D23-5201-4DBB-988F-8517FC807C5C}" sibTransId="{70CBD1F5-A1A3-4588-9D6B-04071C9D72F9}"/>
    <dgm:cxn modelId="{2DD92872-2994-4020-9046-EE9F625E3BCA}" srcId="{B2E71C71-0E04-4031-B79F-C17C3713E90E}" destId="{5B1A4849-1E98-427A-A035-58ADFA1812E2}" srcOrd="0" destOrd="0" parTransId="{077B8821-649F-457B-9165-D273285F80E5}" sibTransId="{0FEEF710-6D28-40CB-BF3D-2FF20EE78536}"/>
    <dgm:cxn modelId="{C5766577-1B29-374A-AE6E-CB4C8ACFB356}" type="presOf" srcId="{9C3988C3-34EE-42C5-8B3A-245C02EAE1D9}" destId="{B0E10AF6-8A6C-4064-B0BD-ED42C9DC9963}" srcOrd="0" destOrd="1" presId="urn:microsoft.com/office/officeart/2018/2/layout/IconVerticalSolidList"/>
    <dgm:cxn modelId="{0C47CA7B-B191-4394-AE9C-844550578AC6}" srcId="{E1F2BDC8-770C-4228-89D6-5AC22CCB0458}" destId="{A9749A8C-228E-4D57-A9C7-42A153466E4B}" srcOrd="2" destOrd="0" parTransId="{77D185AC-5D18-45B2-96F0-E54C093370DA}" sibTransId="{0D42BF8E-7768-48C7-BAD5-17A1D026E49A}"/>
    <dgm:cxn modelId="{58261C82-1CD7-1C49-8E6C-95F219E55E0F}" type="presOf" srcId="{5B1A4849-1E98-427A-A035-58ADFA1812E2}" destId="{6E8F86CF-1E06-41BD-A8A8-9D8D9AB78055}" srcOrd="0" destOrd="0" presId="urn:microsoft.com/office/officeart/2018/2/layout/IconVerticalSolidList"/>
    <dgm:cxn modelId="{C68CCA8E-C16E-5641-86CB-ABA80680A297}" type="presOf" srcId="{E57F86EA-C5B1-43CF-B522-26839A5EC817}" destId="{B0E10AF6-8A6C-4064-B0BD-ED42C9DC9963}" srcOrd="0" destOrd="2" presId="urn:microsoft.com/office/officeart/2018/2/layout/IconVerticalSolidList"/>
    <dgm:cxn modelId="{52EF2191-0CC0-8B41-8723-B1F1857E2D74}" type="presOf" srcId="{DC635545-139D-4D33-892F-8AFF559697F8}" destId="{6799B193-A325-495C-9140-64C72C30A777}" srcOrd="0" destOrd="0" presId="urn:microsoft.com/office/officeart/2018/2/layout/IconVerticalSolidList"/>
    <dgm:cxn modelId="{609FE29D-896D-4C66-BDB7-743AB0A74854}" srcId="{5B1A4849-1E98-427A-A035-58ADFA1812E2}" destId="{E57F86EA-C5B1-43CF-B522-26839A5EC817}" srcOrd="2" destOrd="0" parTransId="{286D68DF-94C9-47BF-BD43-68FC478EBFE3}" sibTransId="{92211A6C-65C3-4532-BA80-31E0A641E227}"/>
    <dgm:cxn modelId="{581BE7A2-6AAD-1549-A7B1-D730FE81097C}" type="presOf" srcId="{6F3EAC1F-10D5-4AB2-9DA5-4473470F359B}" destId="{B0E10AF6-8A6C-4064-B0BD-ED42C9DC9963}" srcOrd="0" destOrd="0" presId="urn:microsoft.com/office/officeart/2018/2/layout/IconVerticalSolidList"/>
    <dgm:cxn modelId="{158220B4-5ACF-41C4-B9F4-BA905BA52E4D}" srcId="{E1F2BDC8-770C-4228-89D6-5AC22CCB0458}" destId="{8B1235EF-14E7-4813-9AE1-D02E9A4CE55A}" srcOrd="3" destOrd="0" parTransId="{57F966BF-ADF5-47D6-AD93-5E70A1DA05B1}" sibTransId="{19AD8339-981A-4973-9BEE-A7DFCB5CF948}"/>
    <dgm:cxn modelId="{FEF9C3EF-737C-4742-9B89-E76E8538324B}" srcId="{B2E71C71-0E04-4031-B79F-C17C3713E90E}" destId="{E1F2BDC8-770C-4228-89D6-5AC22CCB0458}" srcOrd="1" destOrd="0" parTransId="{62BACD74-7349-48DA-A5AF-F5AB59B931AE}" sibTransId="{BB13C2F6-C013-4153-A833-2EF45DBD0686}"/>
    <dgm:cxn modelId="{A8092BF9-E4D4-43F9-9952-CBBAE5C1AAEF}" srcId="{E1F2BDC8-770C-4228-89D6-5AC22CCB0458}" destId="{DC635545-139D-4D33-892F-8AFF559697F8}" srcOrd="0" destOrd="0" parTransId="{2A98FB07-00E7-4C85-97D1-A0884FA46AE1}" sibTransId="{D5221A81-07AD-4C58-B2C9-4C1DBC48D143}"/>
    <dgm:cxn modelId="{D1FC8F3A-0053-3542-B805-D9CBC3092DCD}" type="presParOf" srcId="{902ED294-D10D-41F3-9C91-2251148B6B3E}" destId="{7E255BFA-B9F2-4E62-BC04-0B64DE33CDF6}" srcOrd="0" destOrd="0" presId="urn:microsoft.com/office/officeart/2018/2/layout/IconVerticalSolidList"/>
    <dgm:cxn modelId="{D23EFA5D-EA6D-A046-856E-9073ACBA511D}" type="presParOf" srcId="{7E255BFA-B9F2-4E62-BC04-0B64DE33CDF6}" destId="{4C63BB39-4A2D-4D3D-92FB-531FF424A8C2}" srcOrd="0" destOrd="0" presId="urn:microsoft.com/office/officeart/2018/2/layout/IconVerticalSolidList"/>
    <dgm:cxn modelId="{7DBC00F5-DD26-2347-A065-10315F48195D}" type="presParOf" srcId="{7E255BFA-B9F2-4E62-BC04-0B64DE33CDF6}" destId="{D489A069-6488-40DD-A59A-B1AB9908E631}" srcOrd="1" destOrd="0" presId="urn:microsoft.com/office/officeart/2018/2/layout/IconVerticalSolidList"/>
    <dgm:cxn modelId="{6A5AB650-7B42-4E4D-9190-A55CE3ECF20A}" type="presParOf" srcId="{7E255BFA-B9F2-4E62-BC04-0B64DE33CDF6}" destId="{260A27DB-F0DB-4AF3-A0B9-920197CBF6FB}" srcOrd="2" destOrd="0" presId="urn:microsoft.com/office/officeart/2018/2/layout/IconVerticalSolidList"/>
    <dgm:cxn modelId="{C33C4B57-4404-0243-8500-F10243702C84}" type="presParOf" srcId="{7E255BFA-B9F2-4E62-BC04-0B64DE33CDF6}" destId="{6E8F86CF-1E06-41BD-A8A8-9D8D9AB78055}" srcOrd="3" destOrd="0" presId="urn:microsoft.com/office/officeart/2018/2/layout/IconVerticalSolidList"/>
    <dgm:cxn modelId="{6D471AF3-1D47-144C-8AD1-B947D5E13906}" type="presParOf" srcId="{7E255BFA-B9F2-4E62-BC04-0B64DE33CDF6}" destId="{B0E10AF6-8A6C-4064-B0BD-ED42C9DC9963}" srcOrd="4" destOrd="0" presId="urn:microsoft.com/office/officeart/2018/2/layout/IconVerticalSolidList"/>
    <dgm:cxn modelId="{F71B8233-3E8B-7741-827A-D7B863BE073B}" type="presParOf" srcId="{902ED294-D10D-41F3-9C91-2251148B6B3E}" destId="{5DFC6E65-D008-4D69-A470-D0A821F0A026}" srcOrd="1" destOrd="0" presId="urn:microsoft.com/office/officeart/2018/2/layout/IconVerticalSolidList"/>
    <dgm:cxn modelId="{71255BB4-0966-734A-8593-13D1877B1AE1}" type="presParOf" srcId="{902ED294-D10D-41F3-9C91-2251148B6B3E}" destId="{C2B84A8E-E8F2-490E-A180-D21A6CF26193}" srcOrd="2" destOrd="0" presId="urn:microsoft.com/office/officeart/2018/2/layout/IconVerticalSolidList"/>
    <dgm:cxn modelId="{D91C1CE4-1F77-DC4A-A643-CEE114E3B872}" type="presParOf" srcId="{C2B84A8E-E8F2-490E-A180-D21A6CF26193}" destId="{F688EF27-497A-46FB-974A-4BE7C5E7A8C0}" srcOrd="0" destOrd="0" presId="urn:microsoft.com/office/officeart/2018/2/layout/IconVerticalSolidList"/>
    <dgm:cxn modelId="{DBFDF647-5BF8-1C40-AF29-D753E4573101}" type="presParOf" srcId="{C2B84A8E-E8F2-490E-A180-D21A6CF26193}" destId="{736799C6-F339-42CE-87CC-B801C169B9C3}" srcOrd="1" destOrd="0" presId="urn:microsoft.com/office/officeart/2018/2/layout/IconVerticalSolidList"/>
    <dgm:cxn modelId="{53100971-E847-BF4F-B5B5-181FC1F3E0F5}" type="presParOf" srcId="{C2B84A8E-E8F2-490E-A180-D21A6CF26193}" destId="{27E0D795-227B-46B3-BDF7-72ACC971EB21}" srcOrd="2" destOrd="0" presId="urn:microsoft.com/office/officeart/2018/2/layout/IconVerticalSolidList"/>
    <dgm:cxn modelId="{32E6C824-9CD9-FC4A-A169-C79C4851BEA7}" type="presParOf" srcId="{C2B84A8E-E8F2-490E-A180-D21A6CF26193}" destId="{15A34CA4-9C68-44E0-8213-C2A6EA9DA1C1}" srcOrd="3" destOrd="0" presId="urn:microsoft.com/office/officeart/2018/2/layout/IconVerticalSolidList"/>
    <dgm:cxn modelId="{7C321704-CF3B-3242-8C1E-B5E2C709D8AE}" type="presParOf" srcId="{C2B84A8E-E8F2-490E-A180-D21A6CF26193}" destId="{6799B193-A325-495C-9140-64C72C30A77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69F48D-3011-4419-A896-5CE3177D854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5329EE9-F91A-4CD5-A87C-C9CA4A0F331A}">
      <dgm:prSet/>
      <dgm:spPr/>
      <dgm:t>
        <a:bodyPr/>
        <a:lstStyle/>
        <a:p>
          <a:r>
            <a:rPr lang="en-US" b="1"/>
            <a:t>Key Classes:</a:t>
          </a:r>
          <a:endParaRPr lang="en-US"/>
        </a:p>
      </dgm:t>
    </dgm:pt>
    <dgm:pt modelId="{7EB1790F-9C20-46E3-B7A8-58426E955D6F}" type="parTrans" cxnId="{506C3E73-2567-4197-B756-B03BFBDE1805}">
      <dgm:prSet/>
      <dgm:spPr/>
      <dgm:t>
        <a:bodyPr/>
        <a:lstStyle/>
        <a:p>
          <a:endParaRPr lang="en-US"/>
        </a:p>
      </dgm:t>
    </dgm:pt>
    <dgm:pt modelId="{0EC4FF20-0161-459C-A019-A8A83A94F873}" type="sibTrans" cxnId="{506C3E73-2567-4197-B756-B03BFBDE1805}">
      <dgm:prSet/>
      <dgm:spPr/>
      <dgm:t>
        <a:bodyPr/>
        <a:lstStyle/>
        <a:p>
          <a:endParaRPr lang="en-US"/>
        </a:p>
      </dgm:t>
    </dgm:pt>
    <dgm:pt modelId="{A6AA240E-0090-4B23-B805-8263B3F7B724}">
      <dgm:prSet/>
      <dgm:spPr/>
      <dgm:t>
        <a:bodyPr/>
        <a:lstStyle/>
        <a:p>
          <a:r>
            <a:rPr lang="en-US"/>
            <a:t>Document: Manages metadata</a:t>
          </a:r>
        </a:p>
      </dgm:t>
    </dgm:pt>
    <dgm:pt modelId="{54D50C55-E6BD-4C4C-9831-03BFABCA925E}" type="parTrans" cxnId="{28DF98F9-C288-46D0-A181-11E3F373BAB6}">
      <dgm:prSet/>
      <dgm:spPr/>
      <dgm:t>
        <a:bodyPr/>
        <a:lstStyle/>
        <a:p>
          <a:endParaRPr lang="en-US"/>
        </a:p>
      </dgm:t>
    </dgm:pt>
    <dgm:pt modelId="{1830799E-547E-46F3-8E03-37E999CAEA08}" type="sibTrans" cxnId="{28DF98F9-C288-46D0-A181-11E3F373BAB6}">
      <dgm:prSet/>
      <dgm:spPr/>
      <dgm:t>
        <a:bodyPr/>
        <a:lstStyle/>
        <a:p>
          <a:endParaRPr lang="en-US"/>
        </a:p>
      </dgm:t>
    </dgm:pt>
    <dgm:pt modelId="{6491108E-161A-4D75-97C6-4DCF082C8E78}">
      <dgm:prSet/>
      <dgm:spPr/>
      <dgm:t>
        <a:bodyPr/>
        <a:lstStyle/>
        <a:p>
          <a:r>
            <a:rPr lang="en-US"/>
            <a:t>Inverted Index: Maintains Keyword mapping</a:t>
          </a:r>
        </a:p>
      </dgm:t>
    </dgm:pt>
    <dgm:pt modelId="{D9F14A49-EFAB-4873-94A6-71B9AF0123D1}" type="parTrans" cxnId="{BC7B413A-4753-4237-9CC4-7DDC81B3A9D7}">
      <dgm:prSet/>
      <dgm:spPr/>
      <dgm:t>
        <a:bodyPr/>
        <a:lstStyle/>
        <a:p>
          <a:endParaRPr lang="en-US"/>
        </a:p>
      </dgm:t>
    </dgm:pt>
    <dgm:pt modelId="{19F3C491-42BF-4027-AC2C-94BA73E9B437}" type="sibTrans" cxnId="{BC7B413A-4753-4237-9CC4-7DDC81B3A9D7}">
      <dgm:prSet/>
      <dgm:spPr/>
      <dgm:t>
        <a:bodyPr/>
        <a:lstStyle/>
        <a:p>
          <a:endParaRPr lang="en-US"/>
        </a:p>
      </dgm:t>
    </dgm:pt>
    <dgm:pt modelId="{91BB5E60-B1C8-44E1-8446-C192E6B7BD99}">
      <dgm:prSet/>
      <dgm:spPr/>
      <dgm:t>
        <a:bodyPr/>
        <a:lstStyle/>
        <a:p>
          <a:r>
            <a:rPr lang="en-US"/>
            <a:t>PriorityQueue: Implements ranking</a:t>
          </a:r>
        </a:p>
      </dgm:t>
    </dgm:pt>
    <dgm:pt modelId="{E39D1601-7834-47D0-B8A2-0064F0D19E41}" type="parTrans" cxnId="{DA7ECEAD-DC80-418E-B1DA-DB68B2AEE19B}">
      <dgm:prSet/>
      <dgm:spPr/>
      <dgm:t>
        <a:bodyPr/>
        <a:lstStyle/>
        <a:p>
          <a:endParaRPr lang="en-US"/>
        </a:p>
      </dgm:t>
    </dgm:pt>
    <dgm:pt modelId="{AFF42519-17FD-4E34-A50F-5E13E00C3BD8}" type="sibTrans" cxnId="{DA7ECEAD-DC80-418E-B1DA-DB68B2AEE19B}">
      <dgm:prSet/>
      <dgm:spPr/>
      <dgm:t>
        <a:bodyPr/>
        <a:lstStyle/>
        <a:p>
          <a:endParaRPr lang="en-US"/>
        </a:p>
      </dgm:t>
    </dgm:pt>
    <dgm:pt modelId="{D8B6ECD0-CA0B-452C-B119-7EB2E3E9583C}">
      <dgm:prSet/>
      <dgm:spPr/>
      <dgm:t>
        <a:bodyPr/>
        <a:lstStyle/>
        <a:p>
          <a:r>
            <a:rPr lang="en-US" b="1"/>
            <a:t>Multithreading for Index:</a:t>
          </a:r>
          <a:endParaRPr lang="en-US"/>
        </a:p>
      </dgm:t>
    </dgm:pt>
    <dgm:pt modelId="{28FCBD17-7E50-4E2C-83FC-149A0C204014}" type="parTrans" cxnId="{1255A7F1-055E-49B2-A119-47ACD5660E0D}">
      <dgm:prSet/>
      <dgm:spPr/>
      <dgm:t>
        <a:bodyPr/>
        <a:lstStyle/>
        <a:p>
          <a:endParaRPr lang="en-US"/>
        </a:p>
      </dgm:t>
    </dgm:pt>
    <dgm:pt modelId="{338FC0E5-A482-4356-886C-BB5134713EA4}" type="sibTrans" cxnId="{1255A7F1-055E-49B2-A119-47ACD5660E0D}">
      <dgm:prSet/>
      <dgm:spPr/>
      <dgm:t>
        <a:bodyPr/>
        <a:lstStyle/>
        <a:p>
          <a:endParaRPr lang="en-US"/>
        </a:p>
      </dgm:t>
    </dgm:pt>
    <dgm:pt modelId="{94AC7FC4-1CDF-4D07-8229-D88918EE8B9D}">
      <dgm:prSet/>
      <dgm:spPr/>
      <dgm:t>
        <a:bodyPr/>
        <a:lstStyle/>
        <a:p>
          <a:r>
            <a:rPr lang="en-US"/>
            <a:t>Speed up processing</a:t>
          </a:r>
        </a:p>
      </dgm:t>
    </dgm:pt>
    <dgm:pt modelId="{F53CE781-727D-4329-A36E-A85B18B3EF94}" type="parTrans" cxnId="{E2D4AC0B-A072-46D5-927F-978A3BC62A26}">
      <dgm:prSet/>
      <dgm:spPr/>
      <dgm:t>
        <a:bodyPr/>
        <a:lstStyle/>
        <a:p>
          <a:endParaRPr lang="en-US"/>
        </a:p>
      </dgm:t>
    </dgm:pt>
    <dgm:pt modelId="{DD010AE7-2048-4E5F-9380-7FF45C6638EC}" type="sibTrans" cxnId="{E2D4AC0B-A072-46D5-927F-978A3BC62A26}">
      <dgm:prSet/>
      <dgm:spPr/>
      <dgm:t>
        <a:bodyPr/>
        <a:lstStyle/>
        <a:p>
          <a:endParaRPr lang="en-US"/>
        </a:p>
      </dgm:t>
    </dgm:pt>
    <dgm:pt modelId="{F1A4D4B6-3D37-304D-A2FB-C0C5538EA5C5}" type="pres">
      <dgm:prSet presAssocID="{7469F48D-3011-4419-A896-5CE3177D854F}" presName="linear" presStyleCnt="0">
        <dgm:presLayoutVars>
          <dgm:animLvl val="lvl"/>
          <dgm:resizeHandles val="exact"/>
        </dgm:presLayoutVars>
      </dgm:prSet>
      <dgm:spPr/>
    </dgm:pt>
    <dgm:pt modelId="{4C062F62-52E9-7A4E-A1F7-DCB31D0C24B7}" type="pres">
      <dgm:prSet presAssocID="{25329EE9-F91A-4CD5-A87C-C9CA4A0F331A}" presName="parentText" presStyleLbl="node1" presStyleIdx="0" presStyleCnt="2">
        <dgm:presLayoutVars>
          <dgm:chMax val="0"/>
          <dgm:bulletEnabled val="1"/>
        </dgm:presLayoutVars>
      </dgm:prSet>
      <dgm:spPr/>
    </dgm:pt>
    <dgm:pt modelId="{AC1A7416-C8F1-CC42-98AF-256966BE0C0B}" type="pres">
      <dgm:prSet presAssocID="{25329EE9-F91A-4CD5-A87C-C9CA4A0F331A}" presName="childText" presStyleLbl="revTx" presStyleIdx="0" presStyleCnt="2">
        <dgm:presLayoutVars>
          <dgm:bulletEnabled val="1"/>
        </dgm:presLayoutVars>
      </dgm:prSet>
      <dgm:spPr/>
    </dgm:pt>
    <dgm:pt modelId="{0F7213CE-DB0D-3347-B84C-37EFD8562AE4}" type="pres">
      <dgm:prSet presAssocID="{D8B6ECD0-CA0B-452C-B119-7EB2E3E9583C}" presName="parentText" presStyleLbl="node1" presStyleIdx="1" presStyleCnt="2">
        <dgm:presLayoutVars>
          <dgm:chMax val="0"/>
          <dgm:bulletEnabled val="1"/>
        </dgm:presLayoutVars>
      </dgm:prSet>
      <dgm:spPr/>
    </dgm:pt>
    <dgm:pt modelId="{EF114F8B-C573-7B47-AF3A-5022845EAE3C}" type="pres">
      <dgm:prSet presAssocID="{D8B6ECD0-CA0B-452C-B119-7EB2E3E9583C}" presName="childText" presStyleLbl="revTx" presStyleIdx="1" presStyleCnt="2">
        <dgm:presLayoutVars>
          <dgm:bulletEnabled val="1"/>
        </dgm:presLayoutVars>
      </dgm:prSet>
      <dgm:spPr/>
    </dgm:pt>
  </dgm:ptLst>
  <dgm:cxnLst>
    <dgm:cxn modelId="{325BFE04-8234-5648-8FB3-2A9A36B11DFC}" type="presOf" srcId="{6491108E-161A-4D75-97C6-4DCF082C8E78}" destId="{AC1A7416-C8F1-CC42-98AF-256966BE0C0B}" srcOrd="0" destOrd="1" presId="urn:microsoft.com/office/officeart/2005/8/layout/vList2"/>
    <dgm:cxn modelId="{E8EF4E09-FC82-1645-BD72-5144E89F98A2}" type="presOf" srcId="{D8B6ECD0-CA0B-452C-B119-7EB2E3E9583C}" destId="{0F7213CE-DB0D-3347-B84C-37EFD8562AE4}" srcOrd="0" destOrd="0" presId="urn:microsoft.com/office/officeart/2005/8/layout/vList2"/>
    <dgm:cxn modelId="{E2D4AC0B-A072-46D5-927F-978A3BC62A26}" srcId="{D8B6ECD0-CA0B-452C-B119-7EB2E3E9583C}" destId="{94AC7FC4-1CDF-4D07-8229-D88918EE8B9D}" srcOrd="0" destOrd="0" parTransId="{F53CE781-727D-4329-A36E-A85B18B3EF94}" sibTransId="{DD010AE7-2048-4E5F-9380-7FF45C6638EC}"/>
    <dgm:cxn modelId="{BC7B413A-4753-4237-9CC4-7DDC81B3A9D7}" srcId="{25329EE9-F91A-4CD5-A87C-C9CA4A0F331A}" destId="{6491108E-161A-4D75-97C6-4DCF082C8E78}" srcOrd="1" destOrd="0" parTransId="{D9F14A49-EFAB-4873-94A6-71B9AF0123D1}" sibTransId="{19F3C491-42BF-4027-AC2C-94BA73E9B437}"/>
    <dgm:cxn modelId="{506C3E73-2567-4197-B756-B03BFBDE1805}" srcId="{7469F48D-3011-4419-A896-5CE3177D854F}" destId="{25329EE9-F91A-4CD5-A87C-C9CA4A0F331A}" srcOrd="0" destOrd="0" parTransId="{7EB1790F-9C20-46E3-B7A8-58426E955D6F}" sibTransId="{0EC4FF20-0161-459C-A019-A8A83A94F873}"/>
    <dgm:cxn modelId="{DA7ECEAD-DC80-418E-B1DA-DB68B2AEE19B}" srcId="{25329EE9-F91A-4CD5-A87C-C9CA4A0F331A}" destId="{91BB5E60-B1C8-44E1-8446-C192E6B7BD99}" srcOrd="2" destOrd="0" parTransId="{E39D1601-7834-47D0-B8A2-0064F0D19E41}" sibTransId="{AFF42519-17FD-4E34-A50F-5E13E00C3BD8}"/>
    <dgm:cxn modelId="{5B57F4B4-B617-A640-BA4C-860A2D4E9E6E}" type="presOf" srcId="{91BB5E60-B1C8-44E1-8446-C192E6B7BD99}" destId="{AC1A7416-C8F1-CC42-98AF-256966BE0C0B}" srcOrd="0" destOrd="2" presId="urn:microsoft.com/office/officeart/2005/8/layout/vList2"/>
    <dgm:cxn modelId="{885515C2-F321-264E-9749-648D991D082E}" type="presOf" srcId="{7469F48D-3011-4419-A896-5CE3177D854F}" destId="{F1A4D4B6-3D37-304D-A2FB-C0C5538EA5C5}" srcOrd="0" destOrd="0" presId="urn:microsoft.com/office/officeart/2005/8/layout/vList2"/>
    <dgm:cxn modelId="{4AB89CC4-7133-A449-ADF5-D398577F08B0}" type="presOf" srcId="{25329EE9-F91A-4CD5-A87C-C9CA4A0F331A}" destId="{4C062F62-52E9-7A4E-A1F7-DCB31D0C24B7}" srcOrd="0" destOrd="0" presId="urn:microsoft.com/office/officeart/2005/8/layout/vList2"/>
    <dgm:cxn modelId="{68BD82E2-19E2-FF40-BCBF-C95BC4EE24A5}" type="presOf" srcId="{A6AA240E-0090-4B23-B805-8263B3F7B724}" destId="{AC1A7416-C8F1-CC42-98AF-256966BE0C0B}" srcOrd="0" destOrd="0" presId="urn:microsoft.com/office/officeart/2005/8/layout/vList2"/>
    <dgm:cxn modelId="{33DBBFF0-BB87-2C4E-98FE-3C068FDD2E39}" type="presOf" srcId="{94AC7FC4-1CDF-4D07-8229-D88918EE8B9D}" destId="{EF114F8B-C573-7B47-AF3A-5022845EAE3C}" srcOrd="0" destOrd="0" presId="urn:microsoft.com/office/officeart/2005/8/layout/vList2"/>
    <dgm:cxn modelId="{1255A7F1-055E-49B2-A119-47ACD5660E0D}" srcId="{7469F48D-3011-4419-A896-5CE3177D854F}" destId="{D8B6ECD0-CA0B-452C-B119-7EB2E3E9583C}" srcOrd="1" destOrd="0" parTransId="{28FCBD17-7E50-4E2C-83FC-149A0C204014}" sibTransId="{338FC0E5-A482-4356-886C-BB5134713EA4}"/>
    <dgm:cxn modelId="{28DF98F9-C288-46D0-A181-11E3F373BAB6}" srcId="{25329EE9-F91A-4CD5-A87C-C9CA4A0F331A}" destId="{A6AA240E-0090-4B23-B805-8263B3F7B724}" srcOrd="0" destOrd="0" parTransId="{54D50C55-E6BD-4C4C-9831-03BFABCA925E}" sibTransId="{1830799E-547E-46F3-8E03-37E999CAEA08}"/>
    <dgm:cxn modelId="{83E44415-E349-794E-A0FC-14ECFE462F4F}" type="presParOf" srcId="{F1A4D4B6-3D37-304D-A2FB-C0C5538EA5C5}" destId="{4C062F62-52E9-7A4E-A1F7-DCB31D0C24B7}" srcOrd="0" destOrd="0" presId="urn:microsoft.com/office/officeart/2005/8/layout/vList2"/>
    <dgm:cxn modelId="{2FDB215B-C1BF-B040-9ED2-CAC870A1A55C}" type="presParOf" srcId="{F1A4D4B6-3D37-304D-A2FB-C0C5538EA5C5}" destId="{AC1A7416-C8F1-CC42-98AF-256966BE0C0B}" srcOrd="1" destOrd="0" presId="urn:microsoft.com/office/officeart/2005/8/layout/vList2"/>
    <dgm:cxn modelId="{FBA6B250-CAC8-B24B-9957-511859E533A9}" type="presParOf" srcId="{F1A4D4B6-3D37-304D-A2FB-C0C5538EA5C5}" destId="{0F7213CE-DB0D-3347-B84C-37EFD8562AE4}" srcOrd="2" destOrd="0" presId="urn:microsoft.com/office/officeart/2005/8/layout/vList2"/>
    <dgm:cxn modelId="{ED3BF8F4-0F1D-A447-BF90-3838A980B6B5}" type="presParOf" srcId="{F1A4D4B6-3D37-304D-A2FB-C0C5538EA5C5}" destId="{EF114F8B-C573-7B47-AF3A-5022845EAE3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F6D439-9CB0-4AA5-872F-B951B8D1CB6B}"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51E4CAA-3D3D-4A23-8591-93BEECF521B3}">
      <dgm:prSet/>
      <dgm:spPr/>
      <dgm:t>
        <a:bodyPr/>
        <a:lstStyle/>
        <a:p>
          <a:pPr>
            <a:lnSpc>
              <a:spcPct val="100000"/>
            </a:lnSpc>
          </a:pPr>
          <a:r>
            <a:rPr lang="en-US" b="1"/>
            <a:t>Implemented Improvements:</a:t>
          </a:r>
          <a:endParaRPr lang="en-US"/>
        </a:p>
      </dgm:t>
    </dgm:pt>
    <dgm:pt modelId="{0F5BE3D3-A112-44FF-B5C8-23DE74008BD1}" type="parTrans" cxnId="{5A6A71E6-EF7F-4526-93BA-1B5596B01ED6}">
      <dgm:prSet/>
      <dgm:spPr/>
      <dgm:t>
        <a:bodyPr/>
        <a:lstStyle/>
        <a:p>
          <a:endParaRPr lang="en-US"/>
        </a:p>
      </dgm:t>
    </dgm:pt>
    <dgm:pt modelId="{581E3A49-9E80-4042-B1B3-2FCFB42E01C0}" type="sibTrans" cxnId="{5A6A71E6-EF7F-4526-93BA-1B5596B01ED6}">
      <dgm:prSet/>
      <dgm:spPr/>
      <dgm:t>
        <a:bodyPr/>
        <a:lstStyle/>
        <a:p>
          <a:endParaRPr lang="en-US"/>
        </a:p>
      </dgm:t>
    </dgm:pt>
    <dgm:pt modelId="{8F0AF512-EE49-4660-AA21-129D661F1903}">
      <dgm:prSet/>
      <dgm:spPr/>
      <dgm:t>
        <a:bodyPr/>
        <a:lstStyle/>
        <a:p>
          <a:pPr>
            <a:lnSpc>
              <a:spcPct val="100000"/>
            </a:lnSpc>
          </a:pPr>
          <a:r>
            <a:rPr lang="en-US"/>
            <a:t>Normalization for keyword extraction.</a:t>
          </a:r>
        </a:p>
      </dgm:t>
    </dgm:pt>
    <dgm:pt modelId="{AA1E54A5-8918-4961-BB56-68B59D7BDD2B}" type="parTrans" cxnId="{4810B1CE-C3AD-4124-B0B3-BC75213CF154}">
      <dgm:prSet/>
      <dgm:spPr/>
      <dgm:t>
        <a:bodyPr/>
        <a:lstStyle/>
        <a:p>
          <a:endParaRPr lang="en-US"/>
        </a:p>
      </dgm:t>
    </dgm:pt>
    <dgm:pt modelId="{BB306268-6047-4414-9BA3-DC68ABE7EBFE}" type="sibTrans" cxnId="{4810B1CE-C3AD-4124-B0B3-BC75213CF154}">
      <dgm:prSet/>
      <dgm:spPr/>
      <dgm:t>
        <a:bodyPr/>
        <a:lstStyle/>
        <a:p>
          <a:endParaRPr lang="en-US"/>
        </a:p>
      </dgm:t>
    </dgm:pt>
    <dgm:pt modelId="{155B0CE6-AD43-4ABA-8066-BE3E474BB521}">
      <dgm:prSet/>
      <dgm:spPr/>
      <dgm:t>
        <a:bodyPr/>
        <a:lstStyle/>
        <a:p>
          <a:pPr>
            <a:lnSpc>
              <a:spcPct val="100000"/>
            </a:lnSpc>
          </a:pPr>
          <a:r>
            <a:rPr lang="en-US"/>
            <a:t>Optimized thread pool size.</a:t>
          </a:r>
        </a:p>
      </dgm:t>
    </dgm:pt>
    <dgm:pt modelId="{B7690122-6B2E-440D-ADBA-719FFBD54BFB}" type="parTrans" cxnId="{D18E16C3-24F9-4811-BD0A-6815E9884A99}">
      <dgm:prSet/>
      <dgm:spPr/>
      <dgm:t>
        <a:bodyPr/>
        <a:lstStyle/>
        <a:p>
          <a:endParaRPr lang="en-US"/>
        </a:p>
      </dgm:t>
    </dgm:pt>
    <dgm:pt modelId="{9DAAD86E-8DF5-4462-9C9F-5C5FA8015CC3}" type="sibTrans" cxnId="{D18E16C3-24F9-4811-BD0A-6815E9884A99}">
      <dgm:prSet/>
      <dgm:spPr/>
      <dgm:t>
        <a:bodyPr/>
        <a:lstStyle/>
        <a:p>
          <a:endParaRPr lang="en-US"/>
        </a:p>
      </dgm:t>
    </dgm:pt>
    <dgm:pt modelId="{BEC159AC-8012-4445-8B2F-DFBD9D55697A}">
      <dgm:prSet/>
      <dgm:spPr/>
      <dgm:t>
        <a:bodyPr/>
        <a:lstStyle/>
        <a:p>
          <a:pPr>
            <a:lnSpc>
              <a:spcPct val="100000"/>
            </a:lnSpc>
          </a:pPr>
          <a:r>
            <a:rPr lang="en-US" b="1"/>
            <a:t>Challenges Addressed:</a:t>
          </a:r>
          <a:endParaRPr lang="en-US"/>
        </a:p>
      </dgm:t>
    </dgm:pt>
    <dgm:pt modelId="{8BCBDF9B-29F3-4982-8F61-C71A37B8E42C}" type="parTrans" cxnId="{849C5185-A384-47CC-835B-4EE48697E791}">
      <dgm:prSet/>
      <dgm:spPr/>
      <dgm:t>
        <a:bodyPr/>
        <a:lstStyle/>
        <a:p>
          <a:endParaRPr lang="en-US"/>
        </a:p>
      </dgm:t>
    </dgm:pt>
    <dgm:pt modelId="{E66449E9-2D9E-4FEA-9DCD-77A07E6E5238}" type="sibTrans" cxnId="{849C5185-A384-47CC-835B-4EE48697E791}">
      <dgm:prSet/>
      <dgm:spPr/>
      <dgm:t>
        <a:bodyPr/>
        <a:lstStyle/>
        <a:p>
          <a:endParaRPr lang="en-US"/>
        </a:p>
      </dgm:t>
    </dgm:pt>
    <dgm:pt modelId="{4AFED6C6-69F4-4340-9079-147CFA1B0224}">
      <dgm:prSet/>
      <dgm:spPr/>
      <dgm:t>
        <a:bodyPr/>
        <a:lstStyle/>
        <a:p>
          <a:pPr>
            <a:lnSpc>
              <a:spcPct val="100000"/>
            </a:lnSpc>
          </a:pPr>
          <a:r>
            <a:rPr lang="en-US"/>
            <a:t>Memory overhead.</a:t>
          </a:r>
        </a:p>
      </dgm:t>
    </dgm:pt>
    <dgm:pt modelId="{DCFB3EB4-5365-40ED-A900-62D9EDCF89C2}" type="parTrans" cxnId="{D24411D7-70B5-4185-BB29-A87DE0AC458B}">
      <dgm:prSet/>
      <dgm:spPr/>
      <dgm:t>
        <a:bodyPr/>
        <a:lstStyle/>
        <a:p>
          <a:endParaRPr lang="en-US"/>
        </a:p>
      </dgm:t>
    </dgm:pt>
    <dgm:pt modelId="{0892EC7A-5DFB-464F-A20B-D93F06B5A0B6}" type="sibTrans" cxnId="{D24411D7-70B5-4185-BB29-A87DE0AC458B}">
      <dgm:prSet/>
      <dgm:spPr/>
      <dgm:t>
        <a:bodyPr/>
        <a:lstStyle/>
        <a:p>
          <a:endParaRPr lang="en-US"/>
        </a:p>
      </dgm:t>
    </dgm:pt>
    <dgm:pt modelId="{7420D7FB-7A74-4A09-9E18-8ACDAAE17966}">
      <dgm:prSet/>
      <dgm:spPr/>
      <dgm:t>
        <a:bodyPr/>
        <a:lstStyle/>
        <a:p>
          <a:pPr>
            <a:lnSpc>
              <a:spcPct val="100000"/>
            </a:lnSpc>
          </a:pPr>
          <a:r>
            <a:rPr lang="en-US"/>
            <a:t>Synchronization issues.</a:t>
          </a:r>
        </a:p>
      </dgm:t>
    </dgm:pt>
    <dgm:pt modelId="{4BF7D6E4-2B62-45CF-830C-FBC7B1A892A0}" type="parTrans" cxnId="{80E987D4-3D86-4C1E-80BD-7902CC3B3337}">
      <dgm:prSet/>
      <dgm:spPr/>
      <dgm:t>
        <a:bodyPr/>
        <a:lstStyle/>
        <a:p>
          <a:endParaRPr lang="en-US"/>
        </a:p>
      </dgm:t>
    </dgm:pt>
    <dgm:pt modelId="{DEF4C8C4-DB6E-46EC-9F62-5CC3D549D0BD}" type="sibTrans" cxnId="{80E987D4-3D86-4C1E-80BD-7902CC3B3337}">
      <dgm:prSet/>
      <dgm:spPr/>
      <dgm:t>
        <a:bodyPr/>
        <a:lstStyle/>
        <a:p>
          <a:endParaRPr lang="en-US"/>
        </a:p>
      </dgm:t>
    </dgm:pt>
    <dgm:pt modelId="{F8555FE1-4C6A-497C-9638-DD2576C5B5CB}" type="pres">
      <dgm:prSet presAssocID="{C6F6D439-9CB0-4AA5-872F-B951B8D1CB6B}" presName="root" presStyleCnt="0">
        <dgm:presLayoutVars>
          <dgm:dir/>
          <dgm:resizeHandles val="exact"/>
        </dgm:presLayoutVars>
      </dgm:prSet>
      <dgm:spPr/>
    </dgm:pt>
    <dgm:pt modelId="{9718241D-71B9-4814-8C16-C37E6E7BF1C2}" type="pres">
      <dgm:prSet presAssocID="{251E4CAA-3D3D-4A23-8591-93BEECF521B3}" presName="compNode" presStyleCnt="0"/>
      <dgm:spPr/>
    </dgm:pt>
    <dgm:pt modelId="{2E7C3637-7796-4128-8AD7-B3BE9E4AA78F}" type="pres">
      <dgm:prSet presAssocID="{251E4CAA-3D3D-4A23-8591-93BEECF521B3}" presName="bgRect" presStyleLbl="bgShp" presStyleIdx="0" presStyleCnt="2"/>
      <dgm:spPr/>
    </dgm:pt>
    <dgm:pt modelId="{058A41E7-2EB0-4A43-A44E-BE2FE7ED8685}" type="pres">
      <dgm:prSet presAssocID="{251E4CAA-3D3D-4A23-8591-93BEECF521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B3763F85-7393-4104-8875-33EE94B24F4A}" type="pres">
      <dgm:prSet presAssocID="{251E4CAA-3D3D-4A23-8591-93BEECF521B3}" presName="spaceRect" presStyleCnt="0"/>
      <dgm:spPr/>
    </dgm:pt>
    <dgm:pt modelId="{9B3A8DB1-2B20-445D-9893-C1E03AF90BAD}" type="pres">
      <dgm:prSet presAssocID="{251E4CAA-3D3D-4A23-8591-93BEECF521B3}" presName="parTx" presStyleLbl="revTx" presStyleIdx="0" presStyleCnt="4">
        <dgm:presLayoutVars>
          <dgm:chMax val="0"/>
          <dgm:chPref val="0"/>
        </dgm:presLayoutVars>
      </dgm:prSet>
      <dgm:spPr/>
    </dgm:pt>
    <dgm:pt modelId="{016ED8DB-5C75-4D2C-9C66-71DBB87DDA1B}" type="pres">
      <dgm:prSet presAssocID="{251E4CAA-3D3D-4A23-8591-93BEECF521B3}" presName="desTx" presStyleLbl="revTx" presStyleIdx="1" presStyleCnt="4">
        <dgm:presLayoutVars/>
      </dgm:prSet>
      <dgm:spPr/>
    </dgm:pt>
    <dgm:pt modelId="{FEFD9AD4-0E21-481C-9EA6-DF021908D71A}" type="pres">
      <dgm:prSet presAssocID="{581E3A49-9E80-4042-B1B3-2FCFB42E01C0}" presName="sibTrans" presStyleCnt="0"/>
      <dgm:spPr/>
    </dgm:pt>
    <dgm:pt modelId="{8B46EF60-F845-4C80-90A1-2050863B439B}" type="pres">
      <dgm:prSet presAssocID="{BEC159AC-8012-4445-8B2F-DFBD9D55697A}" presName="compNode" presStyleCnt="0"/>
      <dgm:spPr/>
    </dgm:pt>
    <dgm:pt modelId="{B8091189-0B8E-477E-B896-5CA4673F7173}" type="pres">
      <dgm:prSet presAssocID="{BEC159AC-8012-4445-8B2F-DFBD9D55697A}" presName="bgRect" presStyleLbl="bgShp" presStyleIdx="1" presStyleCnt="2"/>
      <dgm:spPr/>
    </dgm:pt>
    <dgm:pt modelId="{FD2E1C95-61D2-4DA9-B565-883F7120EF61}" type="pres">
      <dgm:prSet presAssocID="{BEC159AC-8012-4445-8B2F-DFBD9D5569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1F82DDA-167F-490D-B2C1-A881CED9B6D1}" type="pres">
      <dgm:prSet presAssocID="{BEC159AC-8012-4445-8B2F-DFBD9D55697A}" presName="spaceRect" presStyleCnt="0"/>
      <dgm:spPr/>
    </dgm:pt>
    <dgm:pt modelId="{DD9C22D0-CE14-464A-A4AA-CA1B06E26F91}" type="pres">
      <dgm:prSet presAssocID="{BEC159AC-8012-4445-8B2F-DFBD9D55697A}" presName="parTx" presStyleLbl="revTx" presStyleIdx="2" presStyleCnt="4">
        <dgm:presLayoutVars>
          <dgm:chMax val="0"/>
          <dgm:chPref val="0"/>
        </dgm:presLayoutVars>
      </dgm:prSet>
      <dgm:spPr/>
    </dgm:pt>
    <dgm:pt modelId="{3818839F-61AE-4543-8D96-8A1F4A6F51C1}" type="pres">
      <dgm:prSet presAssocID="{BEC159AC-8012-4445-8B2F-DFBD9D55697A}" presName="desTx" presStyleLbl="revTx" presStyleIdx="3" presStyleCnt="4">
        <dgm:presLayoutVars/>
      </dgm:prSet>
      <dgm:spPr/>
    </dgm:pt>
  </dgm:ptLst>
  <dgm:cxnLst>
    <dgm:cxn modelId="{960E9303-12F6-DB4F-A7AE-0A5DE2A9C418}" type="presOf" srcId="{4AFED6C6-69F4-4340-9079-147CFA1B0224}" destId="{3818839F-61AE-4543-8D96-8A1F4A6F51C1}" srcOrd="0" destOrd="0" presId="urn:microsoft.com/office/officeart/2018/2/layout/IconVerticalSolidList"/>
    <dgm:cxn modelId="{9959EA22-FB59-6D44-BAE6-E432EC384494}" type="presOf" srcId="{C6F6D439-9CB0-4AA5-872F-B951B8D1CB6B}" destId="{F8555FE1-4C6A-497C-9638-DD2576C5B5CB}" srcOrd="0" destOrd="0" presId="urn:microsoft.com/office/officeart/2018/2/layout/IconVerticalSolidList"/>
    <dgm:cxn modelId="{B5EDF74E-F12F-294A-8557-A979918B3397}" type="presOf" srcId="{251E4CAA-3D3D-4A23-8591-93BEECF521B3}" destId="{9B3A8DB1-2B20-445D-9893-C1E03AF90BAD}" srcOrd="0" destOrd="0" presId="urn:microsoft.com/office/officeart/2018/2/layout/IconVerticalSolidList"/>
    <dgm:cxn modelId="{849C5185-A384-47CC-835B-4EE48697E791}" srcId="{C6F6D439-9CB0-4AA5-872F-B951B8D1CB6B}" destId="{BEC159AC-8012-4445-8B2F-DFBD9D55697A}" srcOrd="1" destOrd="0" parTransId="{8BCBDF9B-29F3-4982-8F61-C71A37B8E42C}" sibTransId="{E66449E9-2D9E-4FEA-9DCD-77A07E6E5238}"/>
    <dgm:cxn modelId="{F6664C86-DAA1-9B45-BD53-846DC1218585}" type="presOf" srcId="{8F0AF512-EE49-4660-AA21-129D661F1903}" destId="{016ED8DB-5C75-4D2C-9C66-71DBB87DDA1B}" srcOrd="0" destOrd="0" presId="urn:microsoft.com/office/officeart/2018/2/layout/IconVerticalSolidList"/>
    <dgm:cxn modelId="{0C50009B-A37A-974C-BAAB-E20505BF692D}" type="presOf" srcId="{BEC159AC-8012-4445-8B2F-DFBD9D55697A}" destId="{DD9C22D0-CE14-464A-A4AA-CA1B06E26F91}" srcOrd="0" destOrd="0" presId="urn:microsoft.com/office/officeart/2018/2/layout/IconVerticalSolidList"/>
    <dgm:cxn modelId="{F9D5719F-ABA3-CE41-98D7-515CE76A6056}" type="presOf" srcId="{155B0CE6-AD43-4ABA-8066-BE3E474BB521}" destId="{016ED8DB-5C75-4D2C-9C66-71DBB87DDA1B}" srcOrd="0" destOrd="1" presId="urn:microsoft.com/office/officeart/2018/2/layout/IconVerticalSolidList"/>
    <dgm:cxn modelId="{D18E16C3-24F9-4811-BD0A-6815E9884A99}" srcId="{251E4CAA-3D3D-4A23-8591-93BEECF521B3}" destId="{155B0CE6-AD43-4ABA-8066-BE3E474BB521}" srcOrd="1" destOrd="0" parTransId="{B7690122-6B2E-440D-ADBA-719FFBD54BFB}" sibTransId="{9DAAD86E-8DF5-4462-9C9F-5C5FA8015CC3}"/>
    <dgm:cxn modelId="{CB301FC5-321D-4A41-8D10-389DE0ED9CDF}" type="presOf" srcId="{7420D7FB-7A74-4A09-9E18-8ACDAAE17966}" destId="{3818839F-61AE-4543-8D96-8A1F4A6F51C1}" srcOrd="0" destOrd="1" presId="urn:microsoft.com/office/officeart/2018/2/layout/IconVerticalSolidList"/>
    <dgm:cxn modelId="{4810B1CE-C3AD-4124-B0B3-BC75213CF154}" srcId="{251E4CAA-3D3D-4A23-8591-93BEECF521B3}" destId="{8F0AF512-EE49-4660-AA21-129D661F1903}" srcOrd="0" destOrd="0" parTransId="{AA1E54A5-8918-4961-BB56-68B59D7BDD2B}" sibTransId="{BB306268-6047-4414-9BA3-DC68ABE7EBFE}"/>
    <dgm:cxn modelId="{80E987D4-3D86-4C1E-80BD-7902CC3B3337}" srcId="{BEC159AC-8012-4445-8B2F-DFBD9D55697A}" destId="{7420D7FB-7A74-4A09-9E18-8ACDAAE17966}" srcOrd="1" destOrd="0" parTransId="{4BF7D6E4-2B62-45CF-830C-FBC7B1A892A0}" sibTransId="{DEF4C8C4-DB6E-46EC-9F62-5CC3D549D0BD}"/>
    <dgm:cxn modelId="{D24411D7-70B5-4185-BB29-A87DE0AC458B}" srcId="{BEC159AC-8012-4445-8B2F-DFBD9D55697A}" destId="{4AFED6C6-69F4-4340-9079-147CFA1B0224}" srcOrd="0" destOrd="0" parTransId="{DCFB3EB4-5365-40ED-A900-62D9EDCF89C2}" sibTransId="{0892EC7A-5DFB-464F-A20B-D93F06B5A0B6}"/>
    <dgm:cxn modelId="{5A6A71E6-EF7F-4526-93BA-1B5596B01ED6}" srcId="{C6F6D439-9CB0-4AA5-872F-B951B8D1CB6B}" destId="{251E4CAA-3D3D-4A23-8591-93BEECF521B3}" srcOrd="0" destOrd="0" parTransId="{0F5BE3D3-A112-44FF-B5C8-23DE74008BD1}" sibTransId="{581E3A49-9E80-4042-B1B3-2FCFB42E01C0}"/>
    <dgm:cxn modelId="{B5319626-4F58-EE45-8FC9-1CFABD70F492}" type="presParOf" srcId="{F8555FE1-4C6A-497C-9638-DD2576C5B5CB}" destId="{9718241D-71B9-4814-8C16-C37E6E7BF1C2}" srcOrd="0" destOrd="0" presId="urn:microsoft.com/office/officeart/2018/2/layout/IconVerticalSolidList"/>
    <dgm:cxn modelId="{21132D19-7FAD-3344-ADC7-9C255098C09B}" type="presParOf" srcId="{9718241D-71B9-4814-8C16-C37E6E7BF1C2}" destId="{2E7C3637-7796-4128-8AD7-B3BE9E4AA78F}" srcOrd="0" destOrd="0" presId="urn:microsoft.com/office/officeart/2018/2/layout/IconVerticalSolidList"/>
    <dgm:cxn modelId="{4B94AC04-FFF2-7844-9CE3-3A78D2E1F5B4}" type="presParOf" srcId="{9718241D-71B9-4814-8C16-C37E6E7BF1C2}" destId="{058A41E7-2EB0-4A43-A44E-BE2FE7ED8685}" srcOrd="1" destOrd="0" presId="urn:microsoft.com/office/officeart/2018/2/layout/IconVerticalSolidList"/>
    <dgm:cxn modelId="{58511D01-612D-614F-83DE-FC6DC26C8EFB}" type="presParOf" srcId="{9718241D-71B9-4814-8C16-C37E6E7BF1C2}" destId="{B3763F85-7393-4104-8875-33EE94B24F4A}" srcOrd="2" destOrd="0" presId="urn:microsoft.com/office/officeart/2018/2/layout/IconVerticalSolidList"/>
    <dgm:cxn modelId="{02D20CD5-7ABD-BD4F-8A53-AEA817D57F51}" type="presParOf" srcId="{9718241D-71B9-4814-8C16-C37E6E7BF1C2}" destId="{9B3A8DB1-2B20-445D-9893-C1E03AF90BAD}" srcOrd="3" destOrd="0" presId="urn:microsoft.com/office/officeart/2018/2/layout/IconVerticalSolidList"/>
    <dgm:cxn modelId="{90B39A70-DE68-A24E-BFBB-364CAA886767}" type="presParOf" srcId="{9718241D-71B9-4814-8C16-C37E6E7BF1C2}" destId="{016ED8DB-5C75-4D2C-9C66-71DBB87DDA1B}" srcOrd="4" destOrd="0" presId="urn:microsoft.com/office/officeart/2018/2/layout/IconVerticalSolidList"/>
    <dgm:cxn modelId="{A09AB6F9-5F88-9140-82B1-BF96D23943A3}" type="presParOf" srcId="{F8555FE1-4C6A-497C-9638-DD2576C5B5CB}" destId="{FEFD9AD4-0E21-481C-9EA6-DF021908D71A}" srcOrd="1" destOrd="0" presId="urn:microsoft.com/office/officeart/2018/2/layout/IconVerticalSolidList"/>
    <dgm:cxn modelId="{641EF033-BFF7-CF48-9604-5EDF5ED43B15}" type="presParOf" srcId="{F8555FE1-4C6A-497C-9638-DD2576C5B5CB}" destId="{8B46EF60-F845-4C80-90A1-2050863B439B}" srcOrd="2" destOrd="0" presId="urn:microsoft.com/office/officeart/2018/2/layout/IconVerticalSolidList"/>
    <dgm:cxn modelId="{8EB7AE6A-962D-8D4C-8090-42560C12C435}" type="presParOf" srcId="{8B46EF60-F845-4C80-90A1-2050863B439B}" destId="{B8091189-0B8E-477E-B896-5CA4673F7173}" srcOrd="0" destOrd="0" presId="urn:microsoft.com/office/officeart/2018/2/layout/IconVerticalSolidList"/>
    <dgm:cxn modelId="{B2374A68-597A-864C-8348-AFC95F2BD384}" type="presParOf" srcId="{8B46EF60-F845-4C80-90A1-2050863B439B}" destId="{FD2E1C95-61D2-4DA9-B565-883F7120EF61}" srcOrd="1" destOrd="0" presId="urn:microsoft.com/office/officeart/2018/2/layout/IconVerticalSolidList"/>
    <dgm:cxn modelId="{01FAB228-12D5-5C4E-8B92-38854F8EA33B}" type="presParOf" srcId="{8B46EF60-F845-4C80-90A1-2050863B439B}" destId="{11F82DDA-167F-490D-B2C1-A881CED9B6D1}" srcOrd="2" destOrd="0" presId="urn:microsoft.com/office/officeart/2018/2/layout/IconVerticalSolidList"/>
    <dgm:cxn modelId="{268FBC98-3F3E-FC48-8DD2-89C7513AAD4A}" type="presParOf" srcId="{8B46EF60-F845-4C80-90A1-2050863B439B}" destId="{DD9C22D0-CE14-464A-A4AA-CA1B06E26F91}" srcOrd="3" destOrd="0" presId="urn:microsoft.com/office/officeart/2018/2/layout/IconVerticalSolidList"/>
    <dgm:cxn modelId="{5C01F1BA-7A39-8949-9692-FC8D0D5A25F2}" type="presParOf" srcId="{8B46EF60-F845-4C80-90A1-2050863B439B}" destId="{3818839F-61AE-4543-8D96-8A1F4A6F51C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4FBBEC-3F7E-41DC-9F2E-620805BD3A5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505727-3455-432F-B339-EBA2EE5CEF45}">
      <dgm:prSet/>
      <dgm:spPr/>
      <dgm:t>
        <a:bodyPr/>
        <a:lstStyle/>
        <a:p>
          <a:pPr>
            <a:defRPr cap="all"/>
          </a:pPr>
          <a:r>
            <a:rPr lang="en-US" b="1"/>
            <a:t>Data Overhead:</a:t>
          </a:r>
          <a:r>
            <a:rPr lang="en-US"/>
            <a:t> Managing large indexes in memory.</a:t>
          </a:r>
        </a:p>
      </dgm:t>
    </dgm:pt>
    <dgm:pt modelId="{46436545-1E61-423F-BE5E-3C8F4DBF74F8}" type="parTrans" cxnId="{C1DC04D3-98CD-422F-9E1A-5040C624D31E}">
      <dgm:prSet/>
      <dgm:spPr/>
      <dgm:t>
        <a:bodyPr/>
        <a:lstStyle/>
        <a:p>
          <a:endParaRPr lang="en-US"/>
        </a:p>
      </dgm:t>
    </dgm:pt>
    <dgm:pt modelId="{62034B29-8FAA-4F3B-A19C-F9782CED7D08}" type="sibTrans" cxnId="{C1DC04D3-98CD-422F-9E1A-5040C624D31E}">
      <dgm:prSet/>
      <dgm:spPr/>
      <dgm:t>
        <a:bodyPr/>
        <a:lstStyle/>
        <a:p>
          <a:endParaRPr lang="en-US"/>
        </a:p>
      </dgm:t>
    </dgm:pt>
    <dgm:pt modelId="{374EBD2C-E8E5-47AD-97FE-8BC59778DDC2}">
      <dgm:prSet/>
      <dgm:spPr/>
      <dgm:t>
        <a:bodyPr/>
        <a:lstStyle/>
        <a:p>
          <a:pPr>
            <a:defRPr cap="all"/>
          </a:pPr>
          <a:r>
            <a:rPr lang="en-US" b="1"/>
            <a:t>Concurrency Issues:</a:t>
          </a:r>
          <a:r>
            <a:rPr lang="en-US"/>
            <a:t> Thread-safe updates to shared structures.</a:t>
          </a:r>
        </a:p>
      </dgm:t>
    </dgm:pt>
    <dgm:pt modelId="{E340EAEB-B03F-4C2E-B128-019D68C7A6BC}" type="parTrans" cxnId="{2B570C06-D6E8-4D80-9DC7-209851D243B7}">
      <dgm:prSet/>
      <dgm:spPr/>
      <dgm:t>
        <a:bodyPr/>
        <a:lstStyle/>
        <a:p>
          <a:endParaRPr lang="en-US"/>
        </a:p>
      </dgm:t>
    </dgm:pt>
    <dgm:pt modelId="{BCE766EB-91E4-4BE7-94A4-7C853AE70428}" type="sibTrans" cxnId="{2B570C06-D6E8-4D80-9DC7-209851D243B7}">
      <dgm:prSet/>
      <dgm:spPr/>
      <dgm:t>
        <a:bodyPr/>
        <a:lstStyle/>
        <a:p>
          <a:endParaRPr lang="en-US"/>
        </a:p>
      </dgm:t>
    </dgm:pt>
    <dgm:pt modelId="{FA4D6C8F-DE33-4C71-BBD9-F0459AFFA95C}">
      <dgm:prSet/>
      <dgm:spPr/>
      <dgm:t>
        <a:bodyPr/>
        <a:lstStyle/>
        <a:p>
          <a:pPr>
            <a:defRPr cap="all"/>
          </a:pPr>
          <a:r>
            <a:rPr lang="en-US" b="1"/>
            <a:t>Relevance:</a:t>
          </a:r>
          <a:r>
            <a:rPr lang="en-US"/>
            <a:t> Balancing speed and accuracy.</a:t>
          </a:r>
        </a:p>
      </dgm:t>
    </dgm:pt>
    <dgm:pt modelId="{060811DA-3E18-4F2E-986E-9033844BC1F5}" type="parTrans" cxnId="{611F6DB9-F170-49B0-8935-D0F90FEC1528}">
      <dgm:prSet/>
      <dgm:spPr/>
      <dgm:t>
        <a:bodyPr/>
        <a:lstStyle/>
        <a:p>
          <a:endParaRPr lang="en-US"/>
        </a:p>
      </dgm:t>
    </dgm:pt>
    <dgm:pt modelId="{7BD5E143-AB6E-4FA7-BC60-FAB2C6FAD773}" type="sibTrans" cxnId="{611F6DB9-F170-49B0-8935-D0F90FEC1528}">
      <dgm:prSet/>
      <dgm:spPr/>
      <dgm:t>
        <a:bodyPr/>
        <a:lstStyle/>
        <a:p>
          <a:endParaRPr lang="en-US"/>
        </a:p>
      </dgm:t>
    </dgm:pt>
    <dgm:pt modelId="{1878DF86-CB95-48EC-9696-F0B9419DE002}" type="pres">
      <dgm:prSet presAssocID="{074FBBEC-3F7E-41DC-9F2E-620805BD3A5C}" presName="root" presStyleCnt="0">
        <dgm:presLayoutVars>
          <dgm:dir/>
          <dgm:resizeHandles val="exact"/>
        </dgm:presLayoutVars>
      </dgm:prSet>
      <dgm:spPr/>
    </dgm:pt>
    <dgm:pt modelId="{E8E54316-5A1C-4078-AD2B-BED303ED8298}" type="pres">
      <dgm:prSet presAssocID="{F8505727-3455-432F-B339-EBA2EE5CEF45}" presName="compNode" presStyleCnt="0"/>
      <dgm:spPr/>
    </dgm:pt>
    <dgm:pt modelId="{7C41529A-491F-477C-9716-7E14CE4F22C3}" type="pres">
      <dgm:prSet presAssocID="{F8505727-3455-432F-B339-EBA2EE5CEF45}" presName="iconBgRect" presStyleLbl="bgShp" presStyleIdx="0" presStyleCnt="3"/>
      <dgm:spPr/>
    </dgm:pt>
    <dgm:pt modelId="{3D60279E-E6E0-44AA-9E29-CB9DDB6CB7BA}" type="pres">
      <dgm:prSet presAssocID="{F8505727-3455-432F-B339-EBA2EE5CEF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C"/>
        </a:ext>
      </dgm:extLst>
    </dgm:pt>
    <dgm:pt modelId="{D937A947-5536-40FB-A9CE-FAA5BFAFFDFD}" type="pres">
      <dgm:prSet presAssocID="{F8505727-3455-432F-B339-EBA2EE5CEF45}" presName="spaceRect" presStyleCnt="0"/>
      <dgm:spPr/>
    </dgm:pt>
    <dgm:pt modelId="{7D97DEF2-88E7-4FA9-8044-18CF95723483}" type="pres">
      <dgm:prSet presAssocID="{F8505727-3455-432F-B339-EBA2EE5CEF45}" presName="textRect" presStyleLbl="revTx" presStyleIdx="0" presStyleCnt="3">
        <dgm:presLayoutVars>
          <dgm:chMax val="1"/>
          <dgm:chPref val="1"/>
        </dgm:presLayoutVars>
      </dgm:prSet>
      <dgm:spPr/>
    </dgm:pt>
    <dgm:pt modelId="{0EEB70E6-0C09-4157-A997-5313D3EC14FE}" type="pres">
      <dgm:prSet presAssocID="{62034B29-8FAA-4F3B-A19C-F9782CED7D08}" presName="sibTrans" presStyleCnt="0"/>
      <dgm:spPr/>
    </dgm:pt>
    <dgm:pt modelId="{9EC60829-BC32-478D-8F97-5491F05B45A6}" type="pres">
      <dgm:prSet presAssocID="{374EBD2C-E8E5-47AD-97FE-8BC59778DDC2}" presName="compNode" presStyleCnt="0"/>
      <dgm:spPr/>
    </dgm:pt>
    <dgm:pt modelId="{42712D20-235A-4423-82C2-A68C5E73BB15}" type="pres">
      <dgm:prSet presAssocID="{374EBD2C-E8E5-47AD-97FE-8BC59778DDC2}" presName="iconBgRect" presStyleLbl="bgShp" presStyleIdx="1" presStyleCnt="3"/>
      <dgm:spPr/>
    </dgm:pt>
    <dgm:pt modelId="{28D4785A-4BE7-4C82-AC6E-3E798220BB9F}" type="pres">
      <dgm:prSet presAssocID="{374EBD2C-E8E5-47AD-97FE-8BC59778D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7FC8349-4B88-4371-814C-B652B90DC611}" type="pres">
      <dgm:prSet presAssocID="{374EBD2C-E8E5-47AD-97FE-8BC59778DDC2}" presName="spaceRect" presStyleCnt="0"/>
      <dgm:spPr/>
    </dgm:pt>
    <dgm:pt modelId="{DBB16A3E-606A-41B7-A0E8-9F477B313EAD}" type="pres">
      <dgm:prSet presAssocID="{374EBD2C-E8E5-47AD-97FE-8BC59778DDC2}" presName="textRect" presStyleLbl="revTx" presStyleIdx="1" presStyleCnt="3">
        <dgm:presLayoutVars>
          <dgm:chMax val="1"/>
          <dgm:chPref val="1"/>
        </dgm:presLayoutVars>
      </dgm:prSet>
      <dgm:spPr/>
    </dgm:pt>
    <dgm:pt modelId="{0D326CF2-F650-4448-B39C-0618B03DB000}" type="pres">
      <dgm:prSet presAssocID="{BCE766EB-91E4-4BE7-94A4-7C853AE70428}" presName="sibTrans" presStyleCnt="0"/>
      <dgm:spPr/>
    </dgm:pt>
    <dgm:pt modelId="{57EA0F4F-B85A-4A9D-A8A1-9BF4D20E4617}" type="pres">
      <dgm:prSet presAssocID="{FA4D6C8F-DE33-4C71-BBD9-F0459AFFA95C}" presName="compNode" presStyleCnt="0"/>
      <dgm:spPr/>
    </dgm:pt>
    <dgm:pt modelId="{BD7B763B-0EF5-4782-A839-D1B361A825C9}" type="pres">
      <dgm:prSet presAssocID="{FA4D6C8F-DE33-4C71-BBD9-F0459AFFA95C}" presName="iconBgRect" presStyleLbl="bgShp" presStyleIdx="2" presStyleCnt="3"/>
      <dgm:spPr/>
    </dgm:pt>
    <dgm:pt modelId="{D7EE0D68-EFEA-4DF2-B07C-70851E0DB1C1}" type="pres">
      <dgm:prSet presAssocID="{FA4D6C8F-DE33-4C71-BBD9-F0459AFFA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 Remove"/>
        </a:ext>
      </dgm:extLst>
    </dgm:pt>
    <dgm:pt modelId="{21F3D138-E94B-4AC8-98A4-0733FAA6848C}" type="pres">
      <dgm:prSet presAssocID="{FA4D6C8F-DE33-4C71-BBD9-F0459AFFA95C}" presName="spaceRect" presStyleCnt="0"/>
      <dgm:spPr/>
    </dgm:pt>
    <dgm:pt modelId="{A0A43B22-C9ED-46C4-B38A-997DBDA3022B}" type="pres">
      <dgm:prSet presAssocID="{FA4D6C8F-DE33-4C71-BBD9-F0459AFFA95C}" presName="textRect" presStyleLbl="revTx" presStyleIdx="2" presStyleCnt="3">
        <dgm:presLayoutVars>
          <dgm:chMax val="1"/>
          <dgm:chPref val="1"/>
        </dgm:presLayoutVars>
      </dgm:prSet>
      <dgm:spPr/>
    </dgm:pt>
  </dgm:ptLst>
  <dgm:cxnLst>
    <dgm:cxn modelId="{14206804-B777-4619-9FF3-DDEA49C8707F}" type="presOf" srcId="{F8505727-3455-432F-B339-EBA2EE5CEF45}" destId="{7D97DEF2-88E7-4FA9-8044-18CF95723483}" srcOrd="0" destOrd="0" presId="urn:microsoft.com/office/officeart/2018/5/layout/IconCircleLabelList"/>
    <dgm:cxn modelId="{2B570C06-D6E8-4D80-9DC7-209851D243B7}" srcId="{074FBBEC-3F7E-41DC-9F2E-620805BD3A5C}" destId="{374EBD2C-E8E5-47AD-97FE-8BC59778DDC2}" srcOrd="1" destOrd="0" parTransId="{E340EAEB-B03F-4C2E-B128-019D68C7A6BC}" sibTransId="{BCE766EB-91E4-4BE7-94A4-7C853AE70428}"/>
    <dgm:cxn modelId="{DB5D5143-266D-42ED-B8B2-1CCEB88B6D3F}" type="presOf" srcId="{074FBBEC-3F7E-41DC-9F2E-620805BD3A5C}" destId="{1878DF86-CB95-48EC-9696-F0B9419DE002}" srcOrd="0" destOrd="0" presId="urn:microsoft.com/office/officeart/2018/5/layout/IconCircleLabelList"/>
    <dgm:cxn modelId="{DDB32E57-C198-4F01-83DA-B1199194FA21}" type="presOf" srcId="{FA4D6C8F-DE33-4C71-BBD9-F0459AFFA95C}" destId="{A0A43B22-C9ED-46C4-B38A-997DBDA3022B}" srcOrd="0" destOrd="0" presId="urn:microsoft.com/office/officeart/2018/5/layout/IconCircleLabelList"/>
    <dgm:cxn modelId="{16ADBD98-73FF-4FAF-8868-FCF917E933DB}" type="presOf" srcId="{374EBD2C-E8E5-47AD-97FE-8BC59778DDC2}" destId="{DBB16A3E-606A-41B7-A0E8-9F477B313EAD}" srcOrd="0" destOrd="0" presId="urn:microsoft.com/office/officeart/2018/5/layout/IconCircleLabelList"/>
    <dgm:cxn modelId="{611F6DB9-F170-49B0-8935-D0F90FEC1528}" srcId="{074FBBEC-3F7E-41DC-9F2E-620805BD3A5C}" destId="{FA4D6C8F-DE33-4C71-BBD9-F0459AFFA95C}" srcOrd="2" destOrd="0" parTransId="{060811DA-3E18-4F2E-986E-9033844BC1F5}" sibTransId="{7BD5E143-AB6E-4FA7-BC60-FAB2C6FAD773}"/>
    <dgm:cxn modelId="{C1DC04D3-98CD-422F-9E1A-5040C624D31E}" srcId="{074FBBEC-3F7E-41DC-9F2E-620805BD3A5C}" destId="{F8505727-3455-432F-B339-EBA2EE5CEF45}" srcOrd="0" destOrd="0" parTransId="{46436545-1E61-423F-BE5E-3C8F4DBF74F8}" sibTransId="{62034B29-8FAA-4F3B-A19C-F9782CED7D08}"/>
    <dgm:cxn modelId="{D2059A6D-325A-4866-99B5-5033573B9C7B}" type="presParOf" srcId="{1878DF86-CB95-48EC-9696-F0B9419DE002}" destId="{E8E54316-5A1C-4078-AD2B-BED303ED8298}" srcOrd="0" destOrd="0" presId="urn:microsoft.com/office/officeart/2018/5/layout/IconCircleLabelList"/>
    <dgm:cxn modelId="{7C7CD12E-CE44-4C5B-A874-FCA655D0F87F}" type="presParOf" srcId="{E8E54316-5A1C-4078-AD2B-BED303ED8298}" destId="{7C41529A-491F-477C-9716-7E14CE4F22C3}" srcOrd="0" destOrd="0" presId="urn:microsoft.com/office/officeart/2018/5/layout/IconCircleLabelList"/>
    <dgm:cxn modelId="{114F49CF-B52E-40CA-B2EA-93B53DE2A114}" type="presParOf" srcId="{E8E54316-5A1C-4078-AD2B-BED303ED8298}" destId="{3D60279E-E6E0-44AA-9E29-CB9DDB6CB7BA}" srcOrd="1" destOrd="0" presId="urn:microsoft.com/office/officeart/2018/5/layout/IconCircleLabelList"/>
    <dgm:cxn modelId="{E22AFA32-FAA3-420D-81B5-49DE889591C8}" type="presParOf" srcId="{E8E54316-5A1C-4078-AD2B-BED303ED8298}" destId="{D937A947-5536-40FB-A9CE-FAA5BFAFFDFD}" srcOrd="2" destOrd="0" presId="urn:microsoft.com/office/officeart/2018/5/layout/IconCircleLabelList"/>
    <dgm:cxn modelId="{B336063F-E74D-451B-895E-0C9250760634}" type="presParOf" srcId="{E8E54316-5A1C-4078-AD2B-BED303ED8298}" destId="{7D97DEF2-88E7-4FA9-8044-18CF95723483}" srcOrd="3" destOrd="0" presId="urn:microsoft.com/office/officeart/2018/5/layout/IconCircleLabelList"/>
    <dgm:cxn modelId="{1DCEC3E3-89F5-47FF-B2CD-6FBEC2E71232}" type="presParOf" srcId="{1878DF86-CB95-48EC-9696-F0B9419DE002}" destId="{0EEB70E6-0C09-4157-A997-5313D3EC14FE}" srcOrd="1" destOrd="0" presId="urn:microsoft.com/office/officeart/2018/5/layout/IconCircleLabelList"/>
    <dgm:cxn modelId="{DE3B7153-BAB2-48D9-8CB5-B8A50336B21D}" type="presParOf" srcId="{1878DF86-CB95-48EC-9696-F0B9419DE002}" destId="{9EC60829-BC32-478D-8F97-5491F05B45A6}" srcOrd="2" destOrd="0" presId="urn:microsoft.com/office/officeart/2018/5/layout/IconCircleLabelList"/>
    <dgm:cxn modelId="{F5A1EC26-542C-4989-ADCB-E15C199D9421}" type="presParOf" srcId="{9EC60829-BC32-478D-8F97-5491F05B45A6}" destId="{42712D20-235A-4423-82C2-A68C5E73BB15}" srcOrd="0" destOrd="0" presId="urn:microsoft.com/office/officeart/2018/5/layout/IconCircleLabelList"/>
    <dgm:cxn modelId="{3048CBC0-DD75-499E-8BD8-1B1EE3B00CF9}" type="presParOf" srcId="{9EC60829-BC32-478D-8F97-5491F05B45A6}" destId="{28D4785A-4BE7-4C82-AC6E-3E798220BB9F}" srcOrd="1" destOrd="0" presId="urn:microsoft.com/office/officeart/2018/5/layout/IconCircleLabelList"/>
    <dgm:cxn modelId="{52CE8B6A-B4E3-4B85-A0CB-89FF24FCC820}" type="presParOf" srcId="{9EC60829-BC32-478D-8F97-5491F05B45A6}" destId="{87FC8349-4B88-4371-814C-B652B90DC611}" srcOrd="2" destOrd="0" presId="urn:microsoft.com/office/officeart/2018/5/layout/IconCircleLabelList"/>
    <dgm:cxn modelId="{0EAE0AA8-0891-48EB-910D-421C14A1F69F}" type="presParOf" srcId="{9EC60829-BC32-478D-8F97-5491F05B45A6}" destId="{DBB16A3E-606A-41B7-A0E8-9F477B313EAD}" srcOrd="3" destOrd="0" presId="urn:microsoft.com/office/officeart/2018/5/layout/IconCircleLabelList"/>
    <dgm:cxn modelId="{EC91A890-E322-427C-8913-9E74A9244927}" type="presParOf" srcId="{1878DF86-CB95-48EC-9696-F0B9419DE002}" destId="{0D326CF2-F650-4448-B39C-0618B03DB000}" srcOrd="3" destOrd="0" presId="urn:microsoft.com/office/officeart/2018/5/layout/IconCircleLabelList"/>
    <dgm:cxn modelId="{14C6304A-A9DC-48D8-9494-851ABA89A917}" type="presParOf" srcId="{1878DF86-CB95-48EC-9696-F0B9419DE002}" destId="{57EA0F4F-B85A-4A9D-A8A1-9BF4D20E4617}" srcOrd="4" destOrd="0" presId="urn:microsoft.com/office/officeart/2018/5/layout/IconCircleLabelList"/>
    <dgm:cxn modelId="{648F0D94-7ECB-4FF7-881D-121105848EAC}" type="presParOf" srcId="{57EA0F4F-B85A-4A9D-A8A1-9BF4D20E4617}" destId="{BD7B763B-0EF5-4782-A839-D1B361A825C9}" srcOrd="0" destOrd="0" presId="urn:microsoft.com/office/officeart/2018/5/layout/IconCircleLabelList"/>
    <dgm:cxn modelId="{5E611CF0-37AB-4C45-92A5-35E371167669}" type="presParOf" srcId="{57EA0F4F-B85A-4A9D-A8A1-9BF4D20E4617}" destId="{D7EE0D68-EFEA-4DF2-B07C-70851E0DB1C1}" srcOrd="1" destOrd="0" presId="urn:microsoft.com/office/officeart/2018/5/layout/IconCircleLabelList"/>
    <dgm:cxn modelId="{7E6FA036-3AB9-4A83-99C3-9E37359CDEF4}" type="presParOf" srcId="{57EA0F4F-B85A-4A9D-A8A1-9BF4D20E4617}" destId="{21F3D138-E94B-4AC8-98A4-0733FAA6848C}" srcOrd="2" destOrd="0" presId="urn:microsoft.com/office/officeart/2018/5/layout/IconCircleLabelList"/>
    <dgm:cxn modelId="{39DC3866-7384-4B4E-AAA0-5C979DB8B6EF}" type="presParOf" srcId="{57EA0F4F-B85A-4A9D-A8A1-9BF4D20E4617}" destId="{A0A43B22-C9ED-46C4-B38A-997DBDA3022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A3C55D-4B49-4706-8A71-0EDE1A61171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B6C79B-A101-4A46-8864-1D9992421DFD}">
      <dgm:prSet/>
      <dgm:spPr/>
      <dgm:t>
        <a:bodyPr/>
        <a:lstStyle/>
        <a:p>
          <a:pPr>
            <a:defRPr cap="all"/>
          </a:pPr>
          <a:r>
            <a:rPr lang="en-US" b="1"/>
            <a:t>Distributed Systems:</a:t>
          </a:r>
          <a:r>
            <a:rPr lang="en-US"/>
            <a:t> Incorporate technologies like Hadoop for scalability.</a:t>
          </a:r>
        </a:p>
      </dgm:t>
    </dgm:pt>
    <dgm:pt modelId="{685B5A1E-EDA4-4319-BDBC-8163BB04289D}" type="parTrans" cxnId="{591002BC-F692-43F5-8EC3-3B988414136B}">
      <dgm:prSet/>
      <dgm:spPr/>
      <dgm:t>
        <a:bodyPr/>
        <a:lstStyle/>
        <a:p>
          <a:endParaRPr lang="en-US"/>
        </a:p>
      </dgm:t>
    </dgm:pt>
    <dgm:pt modelId="{3805EAC9-645E-42F0-8C0E-4CED293A4643}" type="sibTrans" cxnId="{591002BC-F692-43F5-8EC3-3B988414136B}">
      <dgm:prSet/>
      <dgm:spPr/>
      <dgm:t>
        <a:bodyPr/>
        <a:lstStyle/>
        <a:p>
          <a:endParaRPr lang="en-US"/>
        </a:p>
      </dgm:t>
    </dgm:pt>
    <dgm:pt modelId="{38B7B493-EE98-4226-B658-1FCE2D48689F}">
      <dgm:prSet/>
      <dgm:spPr/>
      <dgm:t>
        <a:bodyPr/>
        <a:lstStyle/>
        <a:p>
          <a:pPr>
            <a:defRPr cap="all"/>
          </a:pPr>
          <a:r>
            <a:rPr lang="en-US" b="1"/>
            <a:t>Machine Learning:</a:t>
          </a:r>
          <a:r>
            <a:rPr lang="en-US"/>
            <a:t> Improve ranking relevance using ML models.</a:t>
          </a:r>
        </a:p>
      </dgm:t>
    </dgm:pt>
    <dgm:pt modelId="{BC4B5A74-4975-4E18-B5D9-303E57D0765A}" type="parTrans" cxnId="{4A995AD5-F733-4481-AA25-691723388A36}">
      <dgm:prSet/>
      <dgm:spPr/>
      <dgm:t>
        <a:bodyPr/>
        <a:lstStyle/>
        <a:p>
          <a:endParaRPr lang="en-US"/>
        </a:p>
      </dgm:t>
    </dgm:pt>
    <dgm:pt modelId="{9CFE7F1F-F95C-4F23-822F-E6E65B0B6D9A}" type="sibTrans" cxnId="{4A995AD5-F733-4481-AA25-691723388A36}">
      <dgm:prSet/>
      <dgm:spPr/>
      <dgm:t>
        <a:bodyPr/>
        <a:lstStyle/>
        <a:p>
          <a:endParaRPr lang="en-US"/>
        </a:p>
      </dgm:t>
    </dgm:pt>
    <dgm:pt modelId="{F368F226-0F78-4ADC-B03F-F8DF617572F2}">
      <dgm:prSet/>
      <dgm:spPr/>
      <dgm:t>
        <a:bodyPr/>
        <a:lstStyle/>
        <a:p>
          <a:pPr>
            <a:defRPr cap="all"/>
          </a:pPr>
          <a:r>
            <a:rPr lang="en-US" b="1"/>
            <a:t>Dynamic Caching:</a:t>
          </a:r>
          <a:r>
            <a:rPr lang="en-US"/>
            <a:t> Optimize cache replacement policies.</a:t>
          </a:r>
        </a:p>
      </dgm:t>
    </dgm:pt>
    <dgm:pt modelId="{53DC6286-D317-4D50-B86D-4C3F5CB3AB3A}" type="parTrans" cxnId="{C43A7CE8-3B1D-45EF-89DC-5B4AF0AA0AA2}">
      <dgm:prSet/>
      <dgm:spPr/>
      <dgm:t>
        <a:bodyPr/>
        <a:lstStyle/>
        <a:p>
          <a:endParaRPr lang="en-US"/>
        </a:p>
      </dgm:t>
    </dgm:pt>
    <dgm:pt modelId="{89EC4472-916A-4F0A-A699-3CC4D16AEFEA}" type="sibTrans" cxnId="{C43A7CE8-3B1D-45EF-89DC-5B4AF0AA0AA2}">
      <dgm:prSet/>
      <dgm:spPr/>
      <dgm:t>
        <a:bodyPr/>
        <a:lstStyle/>
        <a:p>
          <a:endParaRPr lang="en-US"/>
        </a:p>
      </dgm:t>
    </dgm:pt>
    <dgm:pt modelId="{4BB5C99B-B56E-4CA3-BEB3-C6697D03F733}" type="pres">
      <dgm:prSet presAssocID="{FEA3C55D-4B49-4706-8A71-0EDE1A61171D}" presName="root" presStyleCnt="0">
        <dgm:presLayoutVars>
          <dgm:dir/>
          <dgm:resizeHandles val="exact"/>
        </dgm:presLayoutVars>
      </dgm:prSet>
      <dgm:spPr/>
    </dgm:pt>
    <dgm:pt modelId="{C10C2511-8ED9-41BC-9FC3-CE925CE4C83F}" type="pres">
      <dgm:prSet presAssocID="{9DB6C79B-A101-4A46-8864-1D9992421DFD}" presName="compNode" presStyleCnt="0"/>
      <dgm:spPr/>
    </dgm:pt>
    <dgm:pt modelId="{9C6B96D1-5A39-4694-8E93-D9F2002618DB}" type="pres">
      <dgm:prSet presAssocID="{9DB6C79B-A101-4A46-8864-1D9992421DFD}" presName="iconBgRect" presStyleLbl="bgShp" presStyleIdx="0" presStyleCnt="3"/>
      <dgm:spPr/>
    </dgm:pt>
    <dgm:pt modelId="{2D89294E-80F4-429B-968F-D8CC7124E793}" type="pres">
      <dgm:prSet presAssocID="{9DB6C79B-A101-4A46-8864-1D9992421D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626F1AC-F0A4-4A7A-B3F1-E9AACA7ABC7C}" type="pres">
      <dgm:prSet presAssocID="{9DB6C79B-A101-4A46-8864-1D9992421DFD}" presName="spaceRect" presStyleCnt="0"/>
      <dgm:spPr/>
    </dgm:pt>
    <dgm:pt modelId="{A83F87E5-292D-4191-B8A0-DD8410205386}" type="pres">
      <dgm:prSet presAssocID="{9DB6C79B-A101-4A46-8864-1D9992421DFD}" presName="textRect" presStyleLbl="revTx" presStyleIdx="0" presStyleCnt="3">
        <dgm:presLayoutVars>
          <dgm:chMax val="1"/>
          <dgm:chPref val="1"/>
        </dgm:presLayoutVars>
      </dgm:prSet>
      <dgm:spPr/>
    </dgm:pt>
    <dgm:pt modelId="{F1439854-AE2C-4E1B-A386-2FDB98374A9E}" type="pres">
      <dgm:prSet presAssocID="{3805EAC9-645E-42F0-8C0E-4CED293A4643}" presName="sibTrans" presStyleCnt="0"/>
      <dgm:spPr/>
    </dgm:pt>
    <dgm:pt modelId="{FA5BD157-66A1-48EC-B88E-FF79C2DF939F}" type="pres">
      <dgm:prSet presAssocID="{38B7B493-EE98-4226-B658-1FCE2D48689F}" presName="compNode" presStyleCnt="0"/>
      <dgm:spPr/>
    </dgm:pt>
    <dgm:pt modelId="{859C04EA-FA49-4351-BAAD-35EF83AC97A5}" type="pres">
      <dgm:prSet presAssocID="{38B7B493-EE98-4226-B658-1FCE2D48689F}" presName="iconBgRect" presStyleLbl="bgShp" presStyleIdx="1" presStyleCnt="3"/>
      <dgm:spPr/>
    </dgm:pt>
    <dgm:pt modelId="{762DE5A1-16AB-4550-85A0-882C3BBC8D2C}" type="pres">
      <dgm:prSet presAssocID="{38B7B493-EE98-4226-B658-1FCE2D4868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DADAA9DD-E560-48CD-8E54-BD86389DD7E4}" type="pres">
      <dgm:prSet presAssocID="{38B7B493-EE98-4226-B658-1FCE2D48689F}" presName="spaceRect" presStyleCnt="0"/>
      <dgm:spPr/>
    </dgm:pt>
    <dgm:pt modelId="{FB4AF34D-16E7-43E0-AABC-7A3F5B0566A0}" type="pres">
      <dgm:prSet presAssocID="{38B7B493-EE98-4226-B658-1FCE2D48689F}" presName="textRect" presStyleLbl="revTx" presStyleIdx="1" presStyleCnt="3">
        <dgm:presLayoutVars>
          <dgm:chMax val="1"/>
          <dgm:chPref val="1"/>
        </dgm:presLayoutVars>
      </dgm:prSet>
      <dgm:spPr/>
    </dgm:pt>
    <dgm:pt modelId="{E359EE31-2255-4FA4-BE75-D66354A56B36}" type="pres">
      <dgm:prSet presAssocID="{9CFE7F1F-F95C-4F23-822F-E6E65B0B6D9A}" presName="sibTrans" presStyleCnt="0"/>
      <dgm:spPr/>
    </dgm:pt>
    <dgm:pt modelId="{4999BA11-1BCA-41BA-ACE5-5C41200F7B1E}" type="pres">
      <dgm:prSet presAssocID="{F368F226-0F78-4ADC-B03F-F8DF617572F2}" presName="compNode" presStyleCnt="0"/>
      <dgm:spPr/>
    </dgm:pt>
    <dgm:pt modelId="{AFB25E30-6B2A-40DC-8CA5-4474C967E7BD}" type="pres">
      <dgm:prSet presAssocID="{F368F226-0F78-4ADC-B03F-F8DF617572F2}" presName="iconBgRect" presStyleLbl="bgShp" presStyleIdx="2" presStyleCnt="3"/>
      <dgm:spPr/>
    </dgm:pt>
    <dgm:pt modelId="{5788AE4B-FAA3-4C9E-B6AB-14F09E7A5B3B}" type="pres">
      <dgm:prSet presAssocID="{F368F226-0F78-4ADC-B03F-F8DF617572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9B0F872-8367-4302-8A5B-8617CAB58AA7}" type="pres">
      <dgm:prSet presAssocID="{F368F226-0F78-4ADC-B03F-F8DF617572F2}" presName="spaceRect" presStyleCnt="0"/>
      <dgm:spPr/>
    </dgm:pt>
    <dgm:pt modelId="{8DBF3594-8AC1-4C83-9AD4-78157638BBFD}" type="pres">
      <dgm:prSet presAssocID="{F368F226-0F78-4ADC-B03F-F8DF617572F2}" presName="textRect" presStyleLbl="revTx" presStyleIdx="2" presStyleCnt="3">
        <dgm:presLayoutVars>
          <dgm:chMax val="1"/>
          <dgm:chPref val="1"/>
        </dgm:presLayoutVars>
      </dgm:prSet>
      <dgm:spPr/>
    </dgm:pt>
  </dgm:ptLst>
  <dgm:cxnLst>
    <dgm:cxn modelId="{8531ED00-B82B-44DB-AD87-4709EC833D57}" type="presOf" srcId="{FEA3C55D-4B49-4706-8A71-0EDE1A61171D}" destId="{4BB5C99B-B56E-4CA3-BEB3-C6697D03F733}" srcOrd="0" destOrd="0" presId="urn:microsoft.com/office/officeart/2018/5/layout/IconCircleLabelList"/>
    <dgm:cxn modelId="{EC95468B-0041-4ACC-A266-27055D4642E9}" type="presOf" srcId="{38B7B493-EE98-4226-B658-1FCE2D48689F}" destId="{FB4AF34D-16E7-43E0-AABC-7A3F5B0566A0}" srcOrd="0" destOrd="0" presId="urn:microsoft.com/office/officeart/2018/5/layout/IconCircleLabelList"/>
    <dgm:cxn modelId="{591002BC-F692-43F5-8EC3-3B988414136B}" srcId="{FEA3C55D-4B49-4706-8A71-0EDE1A61171D}" destId="{9DB6C79B-A101-4A46-8864-1D9992421DFD}" srcOrd="0" destOrd="0" parTransId="{685B5A1E-EDA4-4319-BDBC-8163BB04289D}" sibTransId="{3805EAC9-645E-42F0-8C0E-4CED293A4643}"/>
    <dgm:cxn modelId="{7CAAD6D1-A188-4864-8C8D-362C39173730}" type="presOf" srcId="{9DB6C79B-A101-4A46-8864-1D9992421DFD}" destId="{A83F87E5-292D-4191-B8A0-DD8410205386}" srcOrd="0" destOrd="0" presId="urn:microsoft.com/office/officeart/2018/5/layout/IconCircleLabelList"/>
    <dgm:cxn modelId="{552651D2-FD1C-4716-97A9-7298675CFE4B}" type="presOf" srcId="{F368F226-0F78-4ADC-B03F-F8DF617572F2}" destId="{8DBF3594-8AC1-4C83-9AD4-78157638BBFD}" srcOrd="0" destOrd="0" presId="urn:microsoft.com/office/officeart/2018/5/layout/IconCircleLabelList"/>
    <dgm:cxn modelId="{4A995AD5-F733-4481-AA25-691723388A36}" srcId="{FEA3C55D-4B49-4706-8A71-0EDE1A61171D}" destId="{38B7B493-EE98-4226-B658-1FCE2D48689F}" srcOrd="1" destOrd="0" parTransId="{BC4B5A74-4975-4E18-B5D9-303E57D0765A}" sibTransId="{9CFE7F1F-F95C-4F23-822F-E6E65B0B6D9A}"/>
    <dgm:cxn modelId="{C43A7CE8-3B1D-45EF-89DC-5B4AF0AA0AA2}" srcId="{FEA3C55D-4B49-4706-8A71-0EDE1A61171D}" destId="{F368F226-0F78-4ADC-B03F-F8DF617572F2}" srcOrd="2" destOrd="0" parTransId="{53DC6286-D317-4D50-B86D-4C3F5CB3AB3A}" sibTransId="{89EC4472-916A-4F0A-A699-3CC4D16AEFEA}"/>
    <dgm:cxn modelId="{53E08E60-B92A-4BA7-8535-1EC69BD16634}" type="presParOf" srcId="{4BB5C99B-B56E-4CA3-BEB3-C6697D03F733}" destId="{C10C2511-8ED9-41BC-9FC3-CE925CE4C83F}" srcOrd="0" destOrd="0" presId="urn:microsoft.com/office/officeart/2018/5/layout/IconCircleLabelList"/>
    <dgm:cxn modelId="{3C9EFB61-11DB-40B3-A01A-ADD763C3E601}" type="presParOf" srcId="{C10C2511-8ED9-41BC-9FC3-CE925CE4C83F}" destId="{9C6B96D1-5A39-4694-8E93-D9F2002618DB}" srcOrd="0" destOrd="0" presId="urn:microsoft.com/office/officeart/2018/5/layout/IconCircleLabelList"/>
    <dgm:cxn modelId="{DE7F3EFE-FCE3-4BA1-99DA-77ABECC1FA4F}" type="presParOf" srcId="{C10C2511-8ED9-41BC-9FC3-CE925CE4C83F}" destId="{2D89294E-80F4-429B-968F-D8CC7124E793}" srcOrd="1" destOrd="0" presId="urn:microsoft.com/office/officeart/2018/5/layout/IconCircleLabelList"/>
    <dgm:cxn modelId="{71D2B431-5AC8-4DC7-8016-8616DCE71E6B}" type="presParOf" srcId="{C10C2511-8ED9-41BC-9FC3-CE925CE4C83F}" destId="{9626F1AC-F0A4-4A7A-B3F1-E9AACA7ABC7C}" srcOrd="2" destOrd="0" presId="urn:microsoft.com/office/officeart/2018/5/layout/IconCircleLabelList"/>
    <dgm:cxn modelId="{610FD07A-BF76-464F-B57E-4085FB90FE00}" type="presParOf" srcId="{C10C2511-8ED9-41BC-9FC3-CE925CE4C83F}" destId="{A83F87E5-292D-4191-B8A0-DD8410205386}" srcOrd="3" destOrd="0" presId="urn:microsoft.com/office/officeart/2018/5/layout/IconCircleLabelList"/>
    <dgm:cxn modelId="{7EF292D8-7E01-4BBE-8C1B-1BF393EB328C}" type="presParOf" srcId="{4BB5C99B-B56E-4CA3-BEB3-C6697D03F733}" destId="{F1439854-AE2C-4E1B-A386-2FDB98374A9E}" srcOrd="1" destOrd="0" presId="urn:microsoft.com/office/officeart/2018/5/layout/IconCircleLabelList"/>
    <dgm:cxn modelId="{C74E1A3F-4563-4C03-A2F6-D8E0D7DE4C92}" type="presParOf" srcId="{4BB5C99B-B56E-4CA3-BEB3-C6697D03F733}" destId="{FA5BD157-66A1-48EC-B88E-FF79C2DF939F}" srcOrd="2" destOrd="0" presId="urn:microsoft.com/office/officeart/2018/5/layout/IconCircleLabelList"/>
    <dgm:cxn modelId="{3DA38C7D-8575-4D55-91C7-F49FAFEA68A5}" type="presParOf" srcId="{FA5BD157-66A1-48EC-B88E-FF79C2DF939F}" destId="{859C04EA-FA49-4351-BAAD-35EF83AC97A5}" srcOrd="0" destOrd="0" presId="urn:microsoft.com/office/officeart/2018/5/layout/IconCircleLabelList"/>
    <dgm:cxn modelId="{6F0DC1E9-54B4-442A-8BDF-580D4E7F780D}" type="presParOf" srcId="{FA5BD157-66A1-48EC-B88E-FF79C2DF939F}" destId="{762DE5A1-16AB-4550-85A0-882C3BBC8D2C}" srcOrd="1" destOrd="0" presId="urn:microsoft.com/office/officeart/2018/5/layout/IconCircleLabelList"/>
    <dgm:cxn modelId="{C661107B-FB87-4F9E-908F-530DD613B0E0}" type="presParOf" srcId="{FA5BD157-66A1-48EC-B88E-FF79C2DF939F}" destId="{DADAA9DD-E560-48CD-8E54-BD86389DD7E4}" srcOrd="2" destOrd="0" presId="urn:microsoft.com/office/officeart/2018/5/layout/IconCircleLabelList"/>
    <dgm:cxn modelId="{AAC29932-CDA7-414F-9400-363500E30299}" type="presParOf" srcId="{FA5BD157-66A1-48EC-B88E-FF79C2DF939F}" destId="{FB4AF34D-16E7-43E0-AABC-7A3F5B0566A0}" srcOrd="3" destOrd="0" presId="urn:microsoft.com/office/officeart/2018/5/layout/IconCircleLabelList"/>
    <dgm:cxn modelId="{8B57150C-311B-4857-91D5-89B4C62E76C5}" type="presParOf" srcId="{4BB5C99B-B56E-4CA3-BEB3-C6697D03F733}" destId="{E359EE31-2255-4FA4-BE75-D66354A56B36}" srcOrd="3" destOrd="0" presId="urn:microsoft.com/office/officeart/2018/5/layout/IconCircleLabelList"/>
    <dgm:cxn modelId="{EEBDBAE3-F56F-4DC2-9C58-8891B4A56677}" type="presParOf" srcId="{4BB5C99B-B56E-4CA3-BEB3-C6697D03F733}" destId="{4999BA11-1BCA-41BA-ACE5-5C41200F7B1E}" srcOrd="4" destOrd="0" presId="urn:microsoft.com/office/officeart/2018/5/layout/IconCircleLabelList"/>
    <dgm:cxn modelId="{D7B0C58C-0B0F-4B51-80EE-91145B626E6C}" type="presParOf" srcId="{4999BA11-1BCA-41BA-ACE5-5C41200F7B1E}" destId="{AFB25E30-6B2A-40DC-8CA5-4474C967E7BD}" srcOrd="0" destOrd="0" presId="urn:microsoft.com/office/officeart/2018/5/layout/IconCircleLabelList"/>
    <dgm:cxn modelId="{AC3F8B60-F56F-470F-98C6-7CB4591CF196}" type="presParOf" srcId="{4999BA11-1BCA-41BA-ACE5-5C41200F7B1E}" destId="{5788AE4B-FAA3-4C9E-B6AB-14F09E7A5B3B}" srcOrd="1" destOrd="0" presId="urn:microsoft.com/office/officeart/2018/5/layout/IconCircleLabelList"/>
    <dgm:cxn modelId="{B0F8F01B-480A-41AA-A565-02371B8D1296}" type="presParOf" srcId="{4999BA11-1BCA-41BA-ACE5-5C41200F7B1E}" destId="{79B0F872-8367-4302-8A5B-8617CAB58AA7}" srcOrd="2" destOrd="0" presId="urn:microsoft.com/office/officeart/2018/5/layout/IconCircleLabelList"/>
    <dgm:cxn modelId="{34FD1939-B794-4CDD-A0A2-5B546767B7E0}" type="presParOf" srcId="{4999BA11-1BCA-41BA-ACE5-5C41200F7B1E}" destId="{8DBF3594-8AC1-4C83-9AD4-78157638BB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21A7E3-FDB1-4BDD-BE52-C02F3EAEE92A}"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7CA220A4-326F-41D5-8128-B5A4C0EB46FA}">
      <dgm:prSet/>
      <dgm:spPr/>
      <dgm:t>
        <a:bodyPr/>
        <a:lstStyle/>
        <a:p>
          <a:r>
            <a:rPr lang="en-US" b="1"/>
            <a:t>Summary: </a:t>
          </a:r>
          <a:endParaRPr lang="en-US"/>
        </a:p>
      </dgm:t>
    </dgm:pt>
    <dgm:pt modelId="{FE5DDAD6-8171-40D5-A816-A0ED5A1247E2}" type="parTrans" cxnId="{34EA72C2-C4C6-4451-B641-8AF8FBBF11DA}">
      <dgm:prSet/>
      <dgm:spPr/>
      <dgm:t>
        <a:bodyPr/>
        <a:lstStyle/>
        <a:p>
          <a:endParaRPr lang="en-US"/>
        </a:p>
      </dgm:t>
    </dgm:pt>
    <dgm:pt modelId="{429A4558-876A-4155-9938-FC19D30917DB}" type="sibTrans" cxnId="{34EA72C2-C4C6-4451-B641-8AF8FBBF11DA}">
      <dgm:prSet/>
      <dgm:spPr/>
      <dgm:t>
        <a:bodyPr/>
        <a:lstStyle/>
        <a:p>
          <a:endParaRPr lang="en-US"/>
        </a:p>
      </dgm:t>
    </dgm:pt>
    <dgm:pt modelId="{0CBFD1A3-898D-472C-9475-13A63D55090C}">
      <dgm:prSet/>
      <dgm:spPr/>
      <dgm:t>
        <a:bodyPr/>
        <a:lstStyle/>
        <a:p>
          <a:r>
            <a:rPr lang="en-US"/>
            <a:t>Efficient retrieval system implemented.</a:t>
          </a:r>
        </a:p>
      </dgm:t>
    </dgm:pt>
    <dgm:pt modelId="{B4D151D8-8FD5-4E20-AD84-37B421852BBF}" type="parTrans" cxnId="{B523BB45-84F4-4D10-AF38-942263708D61}">
      <dgm:prSet/>
      <dgm:spPr/>
      <dgm:t>
        <a:bodyPr/>
        <a:lstStyle/>
        <a:p>
          <a:endParaRPr lang="en-US"/>
        </a:p>
      </dgm:t>
    </dgm:pt>
    <dgm:pt modelId="{436CD085-6FCA-4F27-8C5D-B1323790F355}" type="sibTrans" cxnId="{B523BB45-84F4-4D10-AF38-942263708D61}">
      <dgm:prSet/>
      <dgm:spPr/>
      <dgm:t>
        <a:bodyPr/>
        <a:lstStyle/>
        <a:p>
          <a:endParaRPr lang="en-US"/>
        </a:p>
      </dgm:t>
    </dgm:pt>
    <dgm:pt modelId="{7F4F08D9-0E25-454C-B611-0E3C9BCDBEAA}">
      <dgm:prSet/>
      <dgm:spPr/>
      <dgm:t>
        <a:bodyPr/>
        <a:lstStyle/>
        <a:p>
          <a:r>
            <a:rPr lang="en-US"/>
            <a:t>Significant performance improvements achieved.</a:t>
          </a:r>
        </a:p>
      </dgm:t>
    </dgm:pt>
    <dgm:pt modelId="{6ACC3474-6924-4F30-87C4-8B9ACC926C6D}" type="parTrans" cxnId="{86777202-64E5-4752-A3B5-C20EA797DCAB}">
      <dgm:prSet/>
      <dgm:spPr/>
      <dgm:t>
        <a:bodyPr/>
        <a:lstStyle/>
        <a:p>
          <a:endParaRPr lang="en-US"/>
        </a:p>
      </dgm:t>
    </dgm:pt>
    <dgm:pt modelId="{C25B7BEF-AF72-4A77-B0C9-DF95E930332D}" type="sibTrans" cxnId="{86777202-64E5-4752-A3B5-C20EA797DCAB}">
      <dgm:prSet/>
      <dgm:spPr/>
      <dgm:t>
        <a:bodyPr/>
        <a:lstStyle/>
        <a:p>
          <a:endParaRPr lang="en-US"/>
        </a:p>
      </dgm:t>
    </dgm:pt>
    <dgm:pt modelId="{4706B6DC-7899-4D7C-9EDD-ECB7C3144F9F}">
      <dgm:prSet/>
      <dgm:spPr/>
      <dgm:t>
        <a:bodyPr/>
        <a:lstStyle/>
        <a:p>
          <a:r>
            <a:rPr lang="en-US" b="1"/>
            <a:t>Takeaways: </a:t>
          </a:r>
          <a:endParaRPr lang="en-US"/>
        </a:p>
      </dgm:t>
    </dgm:pt>
    <dgm:pt modelId="{BBBDE19F-8849-467B-AF54-E4D02E08FDB4}" type="parTrans" cxnId="{BD94F7C8-CD1C-4C2B-81D8-F4985CF7C724}">
      <dgm:prSet/>
      <dgm:spPr/>
      <dgm:t>
        <a:bodyPr/>
        <a:lstStyle/>
        <a:p>
          <a:endParaRPr lang="en-US"/>
        </a:p>
      </dgm:t>
    </dgm:pt>
    <dgm:pt modelId="{DE0BF0EE-3EBC-412C-9C2B-AD8ACD58C962}" type="sibTrans" cxnId="{BD94F7C8-CD1C-4C2B-81D8-F4985CF7C724}">
      <dgm:prSet/>
      <dgm:spPr/>
      <dgm:t>
        <a:bodyPr/>
        <a:lstStyle/>
        <a:p>
          <a:endParaRPr lang="en-US"/>
        </a:p>
      </dgm:t>
    </dgm:pt>
    <dgm:pt modelId="{A915D502-5E7F-4008-B1AE-74B06EECC1D9}">
      <dgm:prSet/>
      <dgm:spPr/>
      <dgm:t>
        <a:bodyPr/>
        <a:lstStyle/>
        <a:p>
          <a:r>
            <a:rPr lang="en-US"/>
            <a:t>Practicality of inverted indexing and parallel processing.</a:t>
          </a:r>
        </a:p>
      </dgm:t>
    </dgm:pt>
    <dgm:pt modelId="{655C4126-1573-4AED-9D84-3C82B00A45CC}" type="parTrans" cxnId="{7FE91367-5131-4F99-87DC-900C1B9DF3AF}">
      <dgm:prSet/>
      <dgm:spPr/>
      <dgm:t>
        <a:bodyPr/>
        <a:lstStyle/>
        <a:p>
          <a:endParaRPr lang="en-US"/>
        </a:p>
      </dgm:t>
    </dgm:pt>
    <dgm:pt modelId="{AA4F25D1-1A60-4EAF-99BE-18E95E466B44}" type="sibTrans" cxnId="{7FE91367-5131-4F99-87DC-900C1B9DF3AF}">
      <dgm:prSet/>
      <dgm:spPr/>
      <dgm:t>
        <a:bodyPr/>
        <a:lstStyle/>
        <a:p>
          <a:endParaRPr lang="en-US"/>
        </a:p>
      </dgm:t>
    </dgm:pt>
    <dgm:pt modelId="{9455CBFA-643F-4749-90F1-D6C3892BDEAB}">
      <dgm:prSet/>
      <dgm:spPr/>
      <dgm:t>
        <a:bodyPr/>
        <a:lstStyle/>
        <a:p>
          <a:r>
            <a:rPr lang="en-US"/>
            <a:t>Importance of caching and ranking.</a:t>
          </a:r>
        </a:p>
      </dgm:t>
    </dgm:pt>
    <dgm:pt modelId="{1FF998B8-3113-4564-A6D3-B76D714BBD28}" type="parTrans" cxnId="{ADB56B7E-64FC-49AA-9049-D02D23EFB3A7}">
      <dgm:prSet/>
      <dgm:spPr/>
      <dgm:t>
        <a:bodyPr/>
        <a:lstStyle/>
        <a:p>
          <a:endParaRPr lang="en-US"/>
        </a:p>
      </dgm:t>
    </dgm:pt>
    <dgm:pt modelId="{683F5042-83D0-40C4-B1CC-A3AD955FE837}" type="sibTrans" cxnId="{ADB56B7E-64FC-49AA-9049-D02D23EFB3A7}">
      <dgm:prSet/>
      <dgm:spPr/>
      <dgm:t>
        <a:bodyPr/>
        <a:lstStyle/>
        <a:p>
          <a:endParaRPr lang="en-US"/>
        </a:p>
      </dgm:t>
    </dgm:pt>
    <dgm:pt modelId="{0E30E3CB-22E4-B040-A697-96749B517035}" type="pres">
      <dgm:prSet presAssocID="{D521A7E3-FDB1-4BDD-BE52-C02F3EAEE92A}" presName="linear" presStyleCnt="0">
        <dgm:presLayoutVars>
          <dgm:animLvl val="lvl"/>
          <dgm:resizeHandles val="exact"/>
        </dgm:presLayoutVars>
      </dgm:prSet>
      <dgm:spPr/>
    </dgm:pt>
    <dgm:pt modelId="{4D9DF220-3D3D-074A-8B45-75D393821BAE}" type="pres">
      <dgm:prSet presAssocID="{7CA220A4-326F-41D5-8128-B5A4C0EB46FA}" presName="parentText" presStyleLbl="node1" presStyleIdx="0" presStyleCnt="2">
        <dgm:presLayoutVars>
          <dgm:chMax val="0"/>
          <dgm:bulletEnabled val="1"/>
        </dgm:presLayoutVars>
      </dgm:prSet>
      <dgm:spPr/>
    </dgm:pt>
    <dgm:pt modelId="{B806793F-B2B2-9540-8C96-814C51C1DBCD}" type="pres">
      <dgm:prSet presAssocID="{7CA220A4-326F-41D5-8128-B5A4C0EB46FA}" presName="childText" presStyleLbl="revTx" presStyleIdx="0" presStyleCnt="2">
        <dgm:presLayoutVars>
          <dgm:bulletEnabled val="1"/>
        </dgm:presLayoutVars>
      </dgm:prSet>
      <dgm:spPr/>
    </dgm:pt>
    <dgm:pt modelId="{663B93FE-DBD6-DD45-843F-01FC57095D8F}" type="pres">
      <dgm:prSet presAssocID="{4706B6DC-7899-4D7C-9EDD-ECB7C3144F9F}" presName="parentText" presStyleLbl="node1" presStyleIdx="1" presStyleCnt="2">
        <dgm:presLayoutVars>
          <dgm:chMax val="0"/>
          <dgm:bulletEnabled val="1"/>
        </dgm:presLayoutVars>
      </dgm:prSet>
      <dgm:spPr/>
    </dgm:pt>
    <dgm:pt modelId="{248A18CB-F405-4241-AA04-1BEDAB79C05E}" type="pres">
      <dgm:prSet presAssocID="{4706B6DC-7899-4D7C-9EDD-ECB7C3144F9F}" presName="childText" presStyleLbl="revTx" presStyleIdx="1" presStyleCnt="2">
        <dgm:presLayoutVars>
          <dgm:bulletEnabled val="1"/>
        </dgm:presLayoutVars>
      </dgm:prSet>
      <dgm:spPr/>
    </dgm:pt>
  </dgm:ptLst>
  <dgm:cxnLst>
    <dgm:cxn modelId="{86777202-64E5-4752-A3B5-C20EA797DCAB}" srcId="{7CA220A4-326F-41D5-8128-B5A4C0EB46FA}" destId="{7F4F08D9-0E25-454C-B611-0E3C9BCDBEAA}" srcOrd="1" destOrd="0" parTransId="{6ACC3474-6924-4F30-87C4-8B9ACC926C6D}" sibTransId="{C25B7BEF-AF72-4A77-B0C9-DF95E930332D}"/>
    <dgm:cxn modelId="{B523BB45-84F4-4D10-AF38-942263708D61}" srcId="{7CA220A4-326F-41D5-8128-B5A4C0EB46FA}" destId="{0CBFD1A3-898D-472C-9475-13A63D55090C}" srcOrd="0" destOrd="0" parTransId="{B4D151D8-8FD5-4E20-AD84-37B421852BBF}" sibTransId="{436CD085-6FCA-4F27-8C5D-B1323790F355}"/>
    <dgm:cxn modelId="{F30DE254-BE9E-E047-BEE9-29975EB34A00}" type="presOf" srcId="{9455CBFA-643F-4749-90F1-D6C3892BDEAB}" destId="{248A18CB-F405-4241-AA04-1BEDAB79C05E}" srcOrd="0" destOrd="1" presId="urn:microsoft.com/office/officeart/2005/8/layout/vList2"/>
    <dgm:cxn modelId="{99B95E62-B562-1E44-BF8A-2F9733133758}" type="presOf" srcId="{D521A7E3-FDB1-4BDD-BE52-C02F3EAEE92A}" destId="{0E30E3CB-22E4-B040-A697-96749B517035}" srcOrd="0" destOrd="0" presId="urn:microsoft.com/office/officeart/2005/8/layout/vList2"/>
    <dgm:cxn modelId="{7FE91367-5131-4F99-87DC-900C1B9DF3AF}" srcId="{4706B6DC-7899-4D7C-9EDD-ECB7C3144F9F}" destId="{A915D502-5E7F-4008-B1AE-74B06EECC1D9}" srcOrd="0" destOrd="0" parTransId="{655C4126-1573-4AED-9D84-3C82B00A45CC}" sibTransId="{AA4F25D1-1A60-4EAF-99BE-18E95E466B44}"/>
    <dgm:cxn modelId="{03B96E6E-CA68-A64C-983E-33ED71D4E0C8}" type="presOf" srcId="{7CA220A4-326F-41D5-8128-B5A4C0EB46FA}" destId="{4D9DF220-3D3D-074A-8B45-75D393821BAE}" srcOrd="0" destOrd="0" presId="urn:microsoft.com/office/officeart/2005/8/layout/vList2"/>
    <dgm:cxn modelId="{ADB56B7E-64FC-49AA-9049-D02D23EFB3A7}" srcId="{4706B6DC-7899-4D7C-9EDD-ECB7C3144F9F}" destId="{9455CBFA-643F-4749-90F1-D6C3892BDEAB}" srcOrd="1" destOrd="0" parTransId="{1FF998B8-3113-4564-A6D3-B76D714BBD28}" sibTransId="{683F5042-83D0-40C4-B1CC-A3AD955FE837}"/>
    <dgm:cxn modelId="{710AC190-0D52-3843-A8CE-1473B10EC4BF}" type="presOf" srcId="{7F4F08D9-0E25-454C-B611-0E3C9BCDBEAA}" destId="{B806793F-B2B2-9540-8C96-814C51C1DBCD}" srcOrd="0" destOrd="1" presId="urn:microsoft.com/office/officeart/2005/8/layout/vList2"/>
    <dgm:cxn modelId="{F3A335BD-3F43-EE43-A5B6-29EE6D1927C8}" type="presOf" srcId="{4706B6DC-7899-4D7C-9EDD-ECB7C3144F9F}" destId="{663B93FE-DBD6-DD45-843F-01FC57095D8F}" srcOrd="0" destOrd="0" presId="urn:microsoft.com/office/officeart/2005/8/layout/vList2"/>
    <dgm:cxn modelId="{1A76DFBD-C105-5F4B-BC1E-456AEFC35890}" type="presOf" srcId="{A915D502-5E7F-4008-B1AE-74B06EECC1D9}" destId="{248A18CB-F405-4241-AA04-1BEDAB79C05E}" srcOrd="0" destOrd="0" presId="urn:microsoft.com/office/officeart/2005/8/layout/vList2"/>
    <dgm:cxn modelId="{34EA72C2-C4C6-4451-B641-8AF8FBBF11DA}" srcId="{D521A7E3-FDB1-4BDD-BE52-C02F3EAEE92A}" destId="{7CA220A4-326F-41D5-8128-B5A4C0EB46FA}" srcOrd="0" destOrd="0" parTransId="{FE5DDAD6-8171-40D5-A816-A0ED5A1247E2}" sibTransId="{429A4558-876A-4155-9938-FC19D30917DB}"/>
    <dgm:cxn modelId="{BD94F7C8-CD1C-4C2B-81D8-F4985CF7C724}" srcId="{D521A7E3-FDB1-4BDD-BE52-C02F3EAEE92A}" destId="{4706B6DC-7899-4D7C-9EDD-ECB7C3144F9F}" srcOrd="1" destOrd="0" parTransId="{BBBDE19F-8849-467B-AF54-E4D02E08FDB4}" sibTransId="{DE0BF0EE-3EBC-412C-9C2B-AD8ACD58C962}"/>
    <dgm:cxn modelId="{4B94B2CE-DC1B-C145-A058-C4DDDA09EA50}" type="presOf" srcId="{0CBFD1A3-898D-472C-9475-13A63D55090C}" destId="{B806793F-B2B2-9540-8C96-814C51C1DBCD}" srcOrd="0" destOrd="0" presId="urn:microsoft.com/office/officeart/2005/8/layout/vList2"/>
    <dgm:cxn modelId="{AA4AD51C-F21A-E643-A280-00F7AFEE7580}" type="presParOf" srcId="{0E30E3CB-22E4-B040-A697-96749B517035}" destId="{4D9DF220-3D3D-074A-8B45-75D393821BAE}" srcOrd="0" destOrd="0" presId="urn:microsoft.com/office/officeart/2005/8/layout/vList2"/>
    <dgm:cxn modelId="{A3DB3E45-5195-974D-96EB-86B061CA8CF6}" type="presParOf" srcId="{0E30E3CB-22E4-B040-A697-96749B517035}" destId="{B806793F-B2B2-9540-8C96-814C51C1DBCD}" srcOrd="1" destOrd="0" presId="urn:microsoft.com/office/officeart/2005/8/layout/vList2"/>
    <dgm:cxn modelId="{F4716F7F-D315-FC40-B5EB-954C91616DE6}" type="presParOf" srcId="{0E30E3CB-22E4-B040-A697-96749B517035}" destId="{663B93FE-DBD6-DD45-843F-01FC57095D8F}" srcOrd="2" destOrd="0" presId="urn:microsoft.com/office/officeart/2005/8/layout/vList2"/>
    <dgm:cxn modelId="{440A8263-61E7-A54E-A940-978FD5CEF017}" type="presParOf" srcId="{0E30E3CB-22E4-B040-A697-96749B517035}" destId="{248A18CB-F405-4241-AA04-1BEDAB79C05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885BB-8CC9-403F-BCA7-DA24E917850E}">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A7DEB-7229-4938-9981-0005E80FE0A4}">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84C3A-5B3C-439F-97FA-1C40D1AD9EBD}">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Information Retrieval Systems:</a:t>
          </a:r>
          <a:r>
            <a:rPr lang="en-US" sz="2200" kern="1200"/>
            <a:t> Boolean models, vector space models.</a:t>
          </a:r>
        </a:p>
      </dsp:txBody>
      <dsp:txXfrm>
        <a:off x="1279109" y="2185"/>
        <a:ext cx="5553102" cy="1107454"/>
      </dsp:txXfrm>
    </dsp:sp>
    <dsp:sp modelId="{095E1BD2-CFE1-45FD-8CDA-B2EE9DF6CA77}">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5AC15-4727-4366-9CD9-0341F312E151}">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F78A94-B163-4064-AB93-E13DEE1B8A0E}">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Inverted Indexing:</a:t>
          </a:r>
          <a:r>
            <a:rPr lang="en-US" sz="2200" kern="1200"/>
            <a:t> Fast keyword lookup.</a:t>
          </a:r>
        </a:p>
      </dsp:txBody>
      <dsp:txXfrm>
        <a:off x="1279109" y="1386503"/>
        <a:ext cx="5553102" cy="1107454"/>
      </dsp:txXfrm>
    </dsp:sp>
    <dsp:sp modelId="{E93535A9-7D78-439D-BF9D-456B88603D24}">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5713E-2B88-4C12-8672-D1B8C6A78900}">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41FF50-B819-403A-BB4D-24E3AF1BCF56}">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Multithreading:</a:t>
          </a:r>
          <a:r>
            <a:rPr lang="en-US" sz="2200" kern="1200"/>
            <a:t> Boosts indexing speed.</a:t>
          </a:r>
        </a:p>
      </dsp:txBody>
      <dsp:txXfrm>
        <a:off x="1279109" y="2770821"/>
        <a:ext cx="5553102" cy="1107454"/>
      </dsp:txXfrm>
    </dsp:sp>
    <dsp:sp modelId="{FB2319FD-B82D-4876-A345-D68962C79D11}">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BE110-5881-445E-8551-E8D8709E038F}">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DFE5CA-0B1F-48B5-9D8A-B415B64442A0}">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90000"/>
            </a:lnSpc>
            <a:spcBef>
              <a:spcPct val="0"/>
            </a:spcBef>
            <a:spcAft>
              <a:spcPct val="35000"/>
            </a:spcAft>
            <a:buNone/>
          </a:pPr>
          <a:r>
            <a:rPr lang="en-US" sz="2200" b="1" kern="1200"/>
            <a:t>Ranking and Caching:</a:t>
          </a:r>
          <a:r>
            <a:rPr lang="en-US" sz="2200" kern="1200"/>
            <a:t> Enhances query performance.</a:t>
          </a:r>
        </a:p>
      </dsp:txBody>
      <dsp:txXfrm>
        <a:off x="1279109" y="4155139"/>
        <a:ext cx="5553102" cy="1107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3BB39-4A2D-4D3D-92FB-531FF424A8C2}">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9A069-6488-40DD-A59A-B1AB9908E631}">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8F86CF-1E06-41BD-A8A8-9D8D9AB78055}">
      <dsp:nvSpPr>
        <dsp:cNvPr id="0" name=""/>
        <dsp:cNvSpPr/>
      </dsp:nvSpPr>
      <dsp:spPr>
        <a:xfrm>
          <a:off x="1824245" y="855526"/>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Architecture:</a:t>
          </a:r>
          <a:endParaRPr lang="en-US" sz="2500" kern="1200"/>
        </a:p>
      </dsp:txBody>
      <dsp:txXfrm>
        <a:off x="1824245" y="855526"/>
        <a:ext cx="3074495" cy="1579433"/>
      </dsp:txXfrm>
    </dsp:sp>
    <dsp:sp modelId="{B0E10AF6-8A6C-4064-B0BD-ED42C9DC9963}">
      <dsp:nvSpPr>
        <dsp:cNvPr id="0" name=""/>
        <dsp:cNvSpPr/>
      </dsp:nvSpPr>
      <dsp:spPr>
        <a:xfrm>
          <a:off x="4898741" y="855526"/>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577850">
            <a:lnSpc>
              <a:spcPct val="100000"/>
            </a:lnSpc>
            <a:spcBef>
              <a:spcPct val="0"/>
            </a:spcBef>
            <a:spcAft>
              <a:spcPct val="35000"/>
            </a:spcAft>
            <a:buNone/>
          </a:pPr>
          <a:r>
            <a:rPr lang="en-US" sz="1300" kern="1200"/>
            <a:t>Document Manager</a:t>
          </a:r>
        </a:p>
        <a:p>
          <a:pPr marL="0" lvl="0" indent="0" algn="l" defTabSz="577850">
            <a:lnSpc>
              <a:spcPct val="100000"/>
            </a:lnSpc>
            <a:spcBef>
              <a:spcPct val="0"/>
            </a:spcBef>
            <a:spcAft>
              <a:spcPct val="35000"/>
            </a:spcAft>
            <a:buNone/>
          </a:pPr>
          <a:r>
            <a:rPr lang="en-US" sz="1300" kern="1200"/>
            <a:t>Inverted Index</a:t>
          </a:r>
        </a:p>
        <a:p>
          <a:pPr marL="0" lvl="0" indent="0" algn="l" defTabSz="577850">
            <a:lnSpc>
              <a:spcPct val="100000"/>
            </a:lnSpc>
            <a:spcBef>
              <a:spcPct val="0"/>
            </a:spcBef>
            <a:spcAft>
              <a:spcPct val="35000"/>
            </a:spcAft>
            <a:buNone/>
          </a:pPr>
          <a:r>
            <a:rPr lang="en-US" sz="1300" kern="1200"/>
            <a:t>Priority Queue</a:t>
          </a:r>
        </a:p>
      </dsp:txBody>
      <dsp:txXfrm>
        <a:off x="4898741" y="855526"/>
        <a:ext cx="1933470" cy="1579433"/>
      </dsp:txXfrm>
    </dsp:sp>
    <dsp:sp modelId="{F688EF27-497A-46FB-974A-4BE7C5E7A8C0}">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799C6-F339-42CE-87CC-B801C169B9C3}">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A34CA4-9C68-44E0-8213-C2A6EA9DA1C1}">
      <dsp:nvSpPr>
        <dsp:cNvPr id="0" name=""/>
        <dsp:cNvSpPr/>
      </dsp:nvSpPr>
      <dsp:spPr>
        <a:xfrm>
          <a:off x="1824245" y="2829818"/>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Data Flow:</a:t>
          </a:r>
          <a:endParaRPr lang="en-US" sz="2500" kern="1200"/>
        </a:p>
      </dsp:txBody>
      <dsp:txXfrm>
        <a:off x="1824245" y="2829818"/>
        <a:ext cx="3074495" cy="1579433"/>
      </dsp:txXfrm>
    </dsp:sp>
    <dsp:sp modelId="{6799B193-A325-495C-9140-64C72C30A777}">
      <dsp:nvSpPr>
        <dsp:cNvPr id="0" name=""/>
        <dsp:cNvSpPr/>
      </dsp:nvSpPr>
      <dsp:spPr>
        <a:xfrm>
          <a:off x="4898741" y="2829818"/>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577850">
            <a:lnSpc>
              <a:spcPct val="100000"/>
            </a:lnSpc>
            <a:spcBef>
              <a:spcPct val="0"/>
            </a:spcBef>
            <a:spcAft>
              <a:spcPct val="35000"/>
            </a:spcAft>
            <a:buNone/>
          </a:pPr>
          <a:r>
            <a:rPr lang="en-US" sz="1300" kern="1200"/>
            <a:t>Document Ingestion</a:t>
          </a:r>
        </a:p>
        <a:p>
          <a:pPr marL="0" lvl="0" indent="0" algn="l" defTabSz="577850">
            <a:lnSpc>
              <a:spcPct val="100000"/>
            </a:lnSpc>
            <a:spcBef>
              <a:spcPct val="0"/>
            </a:spcBef>
            <a:spcAft>
              <a:spcPct val="35000"/>
            </a:spcAft>
            <a:buNone/>
          </a:pPr>
          <a:r>
            <a:rPr lang="en-US" sz="1300" kern="1200"/>
            <a:t>Keyword Extraction</a:t>
          </a:r>
        </a:p>
        <a:p>
          <a:pPr marL="0" lvl="0" indent="0" algn="l" defTabSz="577850">
            <a:lnSpc>
              <a:spcPct val="100000"/>
            </a:lnSpc>
            <a:spcBef>
              <a:spcPct val="0"/>
            </a:spcBef>
            <a:spcAft>
              <a:spcPct val="35000"/>
            </a:spcAft>
            <a:buNone/>
          </a:pPr>
          <a:r>
            <a:rPr lang="en-US" sz="1300" kern="1200"/>
            <a:t>Index Update</a:t>
          </a:r>
        </a:p>
        <a:p>
          <a:pPr marL="0" lvl="0" indent="0" algn="l" defTabSz="577850">
            <a:lnSpc>
              <a:spcPct val="100000"/>
            </a:lnSpc>
            <a:spcBef>
              <a:spcPct val="0"/>
            </a:spcBef>
            <a:spcAft>
              <a:spcPct val="35000"/>
            </a:spcAft>
            <a:buNone/>
          </a:pPr>
          <a:r>
            <a:rPr lang="en-US" sz="1300" kern="1200"/>
            <a:t>Queryexecution</a:t>
          </a:r>
        </a:p>
      </dsp:txBody>
      <dsp:txXfrm>
        <a:off x="4898741" y="2829818"/>
        <a:ext cx="1933470"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2F62-52E9-7A4E-A1F7-DCB31D0C24B7}">
      <dsp:nvSpPr>
        <dsp:cNvPr id="0" name=""/>
        <dsp:cNvSpPr/>
      </dsp:nvSpPr>
      <dsp:spPr>
        <a:xfrm>
          <a:off x="0" y="163104"/>
          <a:ext cx="6832212" cy="93541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t>Key Classes:</a:t>
          </a:r>
          <a:endParaRPr lang="en-US" sz="3900" kern="1200"/>
        </a:p>
      </dsp:txBody>
      <dsp:txXfrm>
        <a:off x="45663" y="208767"/>
        <a:ext cx="6740886" cy="844089"/>
      </dsp:txXfrm>
    </dsp:sp>
    <dsp:sp modelId="{AC1A7416-C8F1-CC42-98AF-256966BE0C0B}">
      <dsp:nvSpPr>
        <dsp:cNvPr id="0" name=""/>
        <dsp:cNvSpPr/>
      </dsp:nvSpPr>
      <dsp:spPr>
        <a:xfrm>
          <a:off x="0" y="1098519"/>
          <a:ext cx="6832212"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Document: Manages metadata</a:t>
          </a:r>
        </a:p>
        <a:p>
          <a:pPr marL="285750" lvl="1" indent="-285750" algn="l" defTabSz="1333500">
            <a:lnSpc>
              <a:spcPct val="90000"/>
            </a:lnSpc>
            <a:spcBef>
              <a:spcPct val="0"/>
            </a:spcBef>
            <a:spcAft>
              <a:spcPct val="20000"/>
            </a:spcAft>
            <a:buChar char="•"/>
          </a:pPr>
          <a:r>
            <a:rPr lang="en-US" sz="3000" kern="1200"/>
            <a:t>Inverted Index: Maintains Keyword mapping</a:t>
          </a:r>
        </a:p>
        <a:p>
          <a:pPr marL="285750" lvl="1" indent="-285750" algn="l" defTabSz="1333500">
            <a:lnSpc>
              <a:spcPct val="90000"/>
            </a:lnSpc>
            <a:spcBef>
              <a:spcPct val="0"/>
            </a:spcBef>
            <a:spcAft>
              <a:spcPct val="20000"/>
            </a:spcAft>
            <a:buChar char="•"/>
          </a:pPr>
          <a:r>
            <a:rPr lang="en-US" sz="3000" kern="1200"/>
            <a:t>PriorityQueue: Implements ranking</a:t>
          </a:r>
        </a:p>
      </dsp:txBody>
      <dsp:txXfrm>
        <a:off x="0" y="1098519"/>
        <a:ext cx="6832212" cy="2421900"/>
      </dsp:txXfrm>
    </dsp:sp>
    <dsp:sp modelId="{0F7213CE-DB0D-3347-B84C-37EFD8562AE4}">
      <dsp:nvSpPr>
        <dsp:cNvPr id="0" name=""/>
        <dsp:cNvSpPr/>
      </dsp:nvSpPr>
      <dsp:spPr>
        <a:xfrm>
          <a:off x="0" y="3520419"/>
          <a:ext cx="6832212" cy="935415"/>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t>Multithreading for Index:</a:t>
          </a:r>
          <a:endParaRPr lang="en-US" sz="3900" kern="1200"/>
        </a:p>
      </dsp:txBody>
      <dsp:txXfrm>
        <a:off x="45663" y="3566082"/>
        <a:ext cx="6740886" cy="844089"/>
      </dsp:txXfrm>
    </dsp:sp>
    <dsp:sp modelId="{EF114F8B-C573-7B47-AF3A-5022845EAE3C}">
      <dsp:nvSpPr>
        <dsp:cNvPr id="0" name=""/>
        <dsp:cNvSpPr/>
      </dsp:nvSpPr>
      <dsp:spPr>
        <a:xfrm>
          <a:off x="0" y="4455834"/>
          <a:ext cx="68322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Speed up processing</a:t>
          </a:r>
        </a:p>
      </dsp:txBody>
      <dsp:txXfrm>
        <a:off x="0" y="4455834"/>
        <a:ext cx="6832212" cy="645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C3637-7796-4128-8AD7-B3BE9E4AA78F}">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A41E7-2EB0-4A43-A44E-BE2FE7ED8685}">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3A8DB1-2B20-445D-9893-C1E03AF90BAD}">
      <dsp:nvSpPr>
        <dsp:cNvPr id="0" name=""/>
        <dsp:cNvSpPr/>
      </dsp:nvSpPr>
      <dsp:spPr>
        <a:xfrm>
          <a:off x="1824245" y="855526"/>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Implemented Improvements:</a:t>
          </a:r>
          <a:endParaRPr lang="en-US" sz="2500" kern="1200"/>
        </a:p>
      </dsp:txBody>
      <dsp:txXfrm>
        <a:off x="1824245" y="855526"/>
        <a:ext cx="3074495" cy="1579433"/>
      </dsp:txXfrm>
    </dsp:sp>
    <dsp:sp modelId="{016ED8DB-5C75-4D2C-9C66-71DBB87DDA1B}">
      <dsp:nvSpPr>
        <dsp:cNvPr id="0" name=""/>
        <dsp:cNvSpPr/>
      </dsp:nvSpPr>
      <dsp:spPr>
        <a:xfrm>
          <a:off x="4898741" y="855526"/>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100000"/>
            </a:lnSpc>
            <a:spcBef>
              <a:spcPct val="0"/>
            </a:spcBef>
            <a:spcAft>
              <a:spcPct val="35000"/>
            </a:spcAft>
            <a:buNone/>
          </a:pPr>
          <a:r>
            <a:rPr lang="en-US" sz="1400" kern="1200"/>
            <a:t>Normalization for keyword extraction.</a:t>
          </a:r>
        </a:p>
        <a:p>
          <a:pPr marL="0" lvl="0" indent="0" algn="l" defTabSz="622300">
            <a:lnSpc>
              <a:spcPct val="100000"/>
            </a:lnSpc>
            <a:spcBef>
              <a:spcPct val="0"/>
            </a:spcBef>
            <a:spcAft>
              <a:spcPct val="35000"/>
            </a:spcAft>
            <a:buNone/>
          </a:pPr>
          <a:r>
            <a:rPr lang="en-US" sz="1400" kern="1200"/>
            <a:t>Optimized thread pool size.</a:t>
          </a:r>
        </a:p>
      </dsp:txBody>
      <dsp:txXfrm>
        <a:off x="4898741" y="855526"/>
        <a:ext cx="1933470" cy="1579433"/>
      </dsp:txXfrm>
    </dsp:sp>
    <dsp:sp modelId="{B8091189-0B8E-477E-B896-5CA4673F7173}">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E1C95-61D2-4DA9-B565-883F7120EF6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9C22D0-CE14-464A-A4AA-CA1B06E26F91}">
      <dsp:nvSpPr>
        <dsp:cNvPr id="0" name=""/>
        <dsp:cNvSpPr/>
      </dsp:nvSpPr>
      <dsp:spPr>
        <a:xfrm>
          <a:off x="1824245" y="2829818"/>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100000"/>
            </a:lnSpc>
            <a:spcBef>
              <a:spcPct val="0"/>
            </a:spcBef>
            <a:spcAft>
              <a:spcPct val="35000"/>
            </a:spcAft>
            <a:buNone/>
          </a:pPr>
          <a:r>
            <a:rPr lang="en-US" sz="2500" b="1" kern="1200"/>
            <a:t>Challenges Addressed:</a:t>
          </a:r>
          <a:endParaRPr lang="en-US" sz="2500" kern="1200"/>
        </a:p>
      </dsp:txBody>
      <dsp:txXfrm>
        <a:off x="1824245" y="2829818"/>
        <a:ext cx="3074495" cy="1579433"/>
      </dsp:txXfrm>
    </dsp:sp>
    <dsp:sp modelId="{3818839F-61AE-4543-8D96-8A1F4A6F51C1}">
      <dsp:nvSpPr>
        <dsp:cNvPr id="0" name=""/>
        <dsp:cNvSpPr/>
      </dsp:nvSpPr>
      <dsp:spPr>
        <a:xfrm>
          <a:off x="4898741" y="2829818"/>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100000"/>
            </a:lnSpc>
            <a:spcBef>
              <a:spcPct val="0"/>
            </a:spcBef>
            <a:spcAft>
              <a:spcPct val="35000"/>
            </a:spcAft>
            <a:buNone/>
          </a:pPr>
          <a:r>
            <a:rPr lang="en-US" sz="1400" kern="1200"/>
            <a:t>Memory overhead.</a:t>
          </a:r>
        </a:p>
        <a:p>
          <a:pPr marL="0" lvl="0" indent="0" algn="l" defTabSz="622300">
            <a:lnSpc>
              <a:spcPct val="100000"/>
            </a:lnSpc>
            <a:spcBef>
              <a:spcPct val="0"/>
            </a:spcBef>
            <a:spcAft>
              <a:spcPct val="35000"/>
            </a:spcAft>
            <a:buNone/>
          </a:pPr>
          <a:r>
            <a:rPr lang="en-US" sz="1400" kern="1200"/>
            <a:t>Synchronization issues.</a:t>
          </a:r>
        </a:p>
      </dsp:txBody>
      <dsp:txXfrm>
        <a:off x="4898741" y="2829818"/>
        <a:ext cx="1933470" cy="1579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1529A-491F-477C-9716-7E14CE4F22C3}">
      <dsp:nvSpPr>
        <dsp:cNvPr id="0" name=""/>
        <dsp:cNvSpPr/>
      </dsp:nvSpPr>
      <dsp:spPr>
        <a:xfrm>
          <a:off x="580951" y="409470"/>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0279E-E6E0-44AA-9E29-CB9DDB6CB7BA}">
      <dsp:nvSpPr>
        <dsp:cNvPr id="0" name=""/>
        <dsp:cNvSpPr/>
      </dsp:nvSpPr>
      <dsp:spPr>
        <a:xfrm>
          <a:off x="924639" y="75315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97DEF2-88E7-4FA9-8044-18CF95723483}">
      <dsp:nvSpPr>
        <dsp:cNvPr id="0" name=""/>
        <dsp:cNvSpPr/>
      </dsp:nvSpPr>
      <dsp:spPr>
        <a:xfrm>
          <a:off x="65420"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Data Overhead:</a:t>
          </a:r>
          <a:r>
            <a:rPr lang="en-US" sz="1700" kern="1200"/>
            <a:t> Managing large indexes in memory.</a:t>
          </a:r>
        </a:p>
      </dsp:txBody>
      <dsp:txXfrm>
        <a:off x="65420" y="2524470"/>
        <a:ext cx="2643750" cy="720000"/>
      </dsp:txXfrm>
    </dsp:sp>
    <dsp:sp modelId="{42712D20-235A-4423-82C2-A68C5E73BB15}">
      <dsp:nvSpPr>
        <dsp:cNvPr id="0" name=""/>
        <dsp:cNvSpPr/>
      </dsp:nvSpPr>
      <dsp:spPr>
        <a:xfrm>
          <a:off x="3687358" y="409470"/>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4785A-4BE7-4C82-AC6E-3E798220BB9F}">
      <dsp:nvSpPr>
        <dsp:cNvPr id="0" name=""/>
        <dsp:cNvSpPr/>
      </dsp:nvSpPr>
      <dsp:spPr>
        <a:xfrm>
          <a:off x="4031045" y="75315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B16A3E-606A-41B7-A0E8-9F477B313EAD}">
      <dsp:nvSpPr>
        <dsp:cNvPr id="0" name=""/>
        <dsp:cNvSpPr/>
      </dsp:nvSpPr>
      <dsp:spPr>
        <a:xfrm>
          <a:off x="3171827"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Concurrency Issues:</a:t>
          </a:r>
          <a:r>
            <a:rPr lang="en-US" sz="1700" kern="1200"/>
            <a:t> Thread-safe updates to shared structures.</a:t>
          </a:r>
        </a:p>
      </dsp:txBody>
      <dsp:txXfrm>
        <a:off x="3171827" y="2524470"/>
        <a:ext cx="2643750" cy="720000"/>
      </dsp:txXfrm>
    </dsp:sp>
    <dsp:sp modelId="{BD7B763B-0EF5-4782-A839-D1B361A825C9}">
      <dsp:nvSpPr>
        <dsp:cNvPr id="0" name=""/>
        <dsp:cNvSpPr/>
      </dsp:nvSpPr>
      <dsp:spPr>
        <a:xfrm>
          <a:off x="6793764" y="409470"/>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E0D68-EFEA-4DF2-B07C-70851E0DB1C1}">
      <dsp:nvSpPr>
        <dsp:cNvPr id="0" name=""/>
        <dsp:cNvSpPr/>
      </dsp:nvSpPr>
      <dsp:spPr>
        <a:xfrm>
          <a:off x="7137452" y="75315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A43B22-C9ED-46C4-B38A-997DBDA3022B}">
      <dsp:nvSpPr>
        <dsp:cNvPr id="0" name=""/>
        <dsp:cNvSpPr/>
      </dsp:nvSpPr>
      <dsp:spPr>
        <a:xfrm>
          <a:off x="6278233"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Relevance:</a:t>
          </a:r>
          <a:r>
            <a:rPr lang="en-US" sz="1700" kern="1200"/>
            <a:t> Balancing speed and accuracy.</a:t>
          </a:r>
        </a:p>
      </dsp:txBody>
      <dsp:txXfrm>
        <a:off x="6278233" y="2524470"/>
        <a:ext cx="264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B96D1-5A39-4694-8E93-D9F2002618DB}">
      <dsp:nvSpPr>
        <dsp:cNvPr id="0" name=""/>
        <dsp:cNvSpPr/>
      </dsp:nvSpPr>
      <dsp:spPr>
        <a:xfrm>
          <a:off x="580951" y="409470"/>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9294E-80F4-429B-968F-D8CC7124E793}">
      <dsp:nvSpPr>
        <dsp:cNvPr id="0" name=""/>
        <dsp:cNvSpPr/>
      </dsp:nvSpPr>
      <dsp:spPr>
        <a:xfrm>
          <a:off x="924639" y="75315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3F87E5-292D-4191-B8A0-DD8410205386}">
      <dsp:nvSpPr>
        <dsp:cNvPr id="0" name=""/>
        <dsp:cNvSpPr/>
      </dsp:nvSpPr>
      <dsp:spPr>
        <a:xfrm>
          <a:off x="65420"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Distributed Systems:</a:t>
          </a:r>
          <a:r>
            <a:rPr lang="en-US" sz="1300" kern="1200"/>
            <a:t> Incorporate technologies like Hadoop for scalability.</a:t>
          </a:r>
        </a:p>
      </dsp:txBody>
      <dsp:txXfrm>
        <a:off x="65420" y="2524470"/>
        <a:ext cx="2643750" cy="720000"/>
      </dsp:txXfrm>
    </dsp:sp>
    <dsp:sp modelId="{859C04EA-FA49-4351-BAAD-35EF83AC97A5}">
      <dsp:nvSpPr>
        <dsp:cNvPr id="0" name=""/>
        <dsp:cNvSpPr/>
      </dsp:nvSpPr>
      <dsp:spPr>
        <a:xfrm>
          <a:off x="3687358" y="409470"/>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5A1-16AB-4550-85A0-882C3BBC8D2C}">
      <dsp:nvSpPr>
        <dsp:cNvPr id="0" name=""/>
        <dsp:cNvSpPr/>
      </dsp:nvSpPr>
      <dsp:spPr>
        <a:xfrm>
          <a:off x="4031045" y="75315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4AF34D-16E7-43E0-AABC-7A3F5B0566A0}">
      <dsp:nvSpPr>
        <dsp:cNvPr id="0" name=""/>
        <dsp:cNvSpPr/>
      </dsp:nvSpPr>
      <dsp:spPr>
        <a:xfrm>
          <a:off x="3171827"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Machine Learning:</a:t>
          </a:r>
          <a:r>
            <a:rPr lang="en-US" sz="1300" kern="1200"/>
            <a:t> Improve ranking relevance using ML models.</a:t>
          </a:r>
        </a:p>
      </dsp:txBody>
      <dsp:txXfrm>
        <a:off x="3171827" y="2524470"/>
        <a:ext cx="2643750" cy="720000"/>
      </dsp:txXfrm>
    </dsp:sp>
    <dsp:sp modelId="{AFB25E30-6B2A-40DC-8CA5-4474C967E7BD}">
      <dsp:nvSpPr>
        <dsp:cNvPr id="0" name=""/>
        <dsp:cNvSpPr/>
      </dsp:nvSpPr>
      <dsp:spPr>
        <a:xfrm>
          <a:off x="6793764" y="409470"/>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8AE4B-FAA3-4C9E-B6AB-14F09E7A5B3B}">
      <dsp:nvSpPr>
        <dsp:cNvPr id="0" name=""/>
        <dsp:cNvSpPr/>
      </dsp:nvSpPr>
      <dsp:spPr>
        <a:xfrm>
          <a:off x="7137452" y="753158"/>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BF3594-8AC1-4C83-9AD4-78157638BBFD}">
      <dsp:nvSpPr>
        <dsp:cNvPr id="0" name=""/>
        <dsp:cNvSpPr/>
      </dsp:nvSpPr>
      <dsp:spPr>
        <a:xfrm>
          <a:off x="6278233" y="25244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Dynamic Caching:</a:t>
          </a:r>
          <a:r>
            <a:rPr lang="en-US" sz="1300" kern="1200"/>
            <a:t> Optimize cache replacement policies.</a:t>
          </a:r>
        </a:p>
      </dsp:txBody>
      <dsp:txXfrm>
        <a:off x="6278233" y="2524470"/>
        <a:ext cx="264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DF220-3D3D-074A-8B45-75D393821BAE}">
      <dsp:nvSpPr>
        <dsp:cNvPr id="0" name=""/>
        <dsp:cNvSpPr/>
      </dsp:nvSpPr>
      <dsp:spPr>
        <a:xfrm>
          <a:off x="0" y="17709"/>
          <a:ext cx="6832212" cy="8634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Summary: </a:t>
          </a:r>
          <a:endParaRPr lang="en-US" sz="3600" kern="1200"/>
        </a:p>
      </dsp:txBody>
      <dsp:txXfrm>
        <a:off x="42151" y="59860"/>
        <a:ext cx="6747910" cy="779158"/>
      </dsp:txXfrm>
    </dsp:sp>
    <dsp:sp modelId="{B806793F-B2B2-9540-8C96-814C51C1DBCD}">
      <dsp:nvSpPr>
        <dsp:cNvPr id="0" name=""/>
        <dsp:cNvSpPr/>
      </dsp:nvSpPr>
      <dsp:spPr>
        <a:xfrm>
          <a:off x="0" y="881169"/>
          <a:ext cx="6832212"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Efficient retrieval system implemented.</a:t>
          </a:r>
        </a:p>
        <a:p>
          <a:pPr marL="285750" lvl="1" indent="-285750" algn="l" defTabSz="1244600">
            <a:lnSpc>
              <a:spcPct val="90000"/>
            </a:lnSpc>
            <a:spcBef>
              <a:spcPct val="0"/>
            </a:spcBef>
            <a:spcAft>
              <a:spcPct val="20000"/>
            </a:spcAft>
            <a:buChar char="•"/>
          </a:pPr>
          <a:r>
            <a:rPr lang="en-US" sz="2800" kern="1200"/>
            <a:t>Significant performance improvements achieved.</a:t>
          </a:r>
        </a:p>
      </dsp:txBody>
      <dsp:txXfrm>
        <a:off x="0" y="881169"/>
        <a:ext cx="6832212" cy="1751220"/>
      </dsp:txXfrm>
    </dsp:sp>
    <dsp:sp modelId="{663B93FE-DBD6-DD45-843F-01FC57095D8F}">
      <dsp:nvSpPr>
        <dsp:cNvPr id="0" name=""/>
        <dsp:cNvSpPr/>
      </dsp:nvSpPr>
      <dsp:spPr>
        <a:xfrm>
          <a:off x="0" y="2632389"/>
          <a:ext cx="6832212" cy="86346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Takeaways: </a:t>
          </a:r>
          <a:endParaRPr lang="en-US" sz="3600" kern="1200"/>
        </a:p>
      </dsp:txBody>
      <dsp:txXfrm>
        <a:off x="42151" y="2674540"/>
        <a:ext cx="6747910" cy="779158"/>
      </dsp:txXfrm>
    </dsp:sp>
    <dsp:sp modelId="{248A18CB-F405-4241-AA04-1BEDAB79C05E}">
      <dsp:nvSpPr>
        <dsp:cNvPr id="0" name=""/>
        <dsp:cNvSpPr/>
      </dsp:nvSpPr>
      <dsp:spPr>
        <a:xfrm>
          <a:off x="0" y="3495849"/>
          <a:ext cx="6832212"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Practicality of inverted indexing and parallel processing.</a:t>
          </a:r>
        </a:p>
        <a:p>
          <a:pPr marL="285750" lvl="1" indent="-285750" algn="l" defTabSz="1244600">
            <a:lnSpc>
              <a:spcPct val="90000"/>
            </a:lnSpc>
            <a:spcBef>
              <a:spcPct val="0"/>
            </a:spcBef>
            <a:spcAft>
              <a:spcPct val="20000"/>
            </a:spcAft>
            <a:buChar char="•"/>
          </a:pPr>
          <a:r>
            <a:rPr lang="en-US" sz="2800" kern="1200"/>
            <a:t>Importance of caching and ranking.</a:t>
          </a:r>
        </a:p>
      </dsp:txBody>
      <dsp:txXfrm>
        <a:off x="0" y="3495849"/>
        <a:ext cx="6832212" cy="17512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D1D30-DA09-CA40-BAA5-885A4A03F53B}" type="datetimeFigureOut">
              <a:rPr lang="en-NP" smtClean="0"/>
              <a:t>01/12/2024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153B4-84EF-5D47-AB69-D3B1B0A1D219}" type="slidenum">
              <a:rPr lang="en-NP" smtClean="0"/>
              <a:t>‹#›</a:t>
            </a:fld>
            <a:endParaRPr lang="en-NP"/>
          </a:p>
        </p:txBody>
      </p:sp>
    </p:spTree>
    <p:extLst>
      <p:ext uri="{BB962C8B-B14F-4D97-AF65-F5344CB8AC3E}">
        <p14:creationId xmlns:p14="http://schemas.microsoft.com/office/powerpoint/2010/main" val="109463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Avijit Saha. Today, I will present </a:t>
            </a:r>
            <a:r>
              <a:rPr lang="en-US" sz="1200" dirty="0">
                <a:latin typeface="Rockwell" panose="02060603020205020403" pitchFamily="18" charset="77"/>
              </a:rPr>
              <a:t>Developing and Optimizing Data Structures for Real-World Applications Using Python. </a:t>
            </a:r>
            <a:r>
              <a:rPr lang="en-US" dirty="0"/>
              <a:t>This project focuses on building a scalable and efficient document retrieval system with practical features like parallel processing, caching, and ranking.</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2</a:t>
            </a:fld>
            <a:endParaRPr lang="en-NP"/>
          </a:p>
        </p:txBody>
      </p:sp>
    </p:spTree>
    <p:extLst>
      <p:ext uri="{BB962C8B-B14F-4D97-AF65-F5344CB8AC3E}">
        <p14:creationId xmlns:p14="http://schemas.microsoft.com/office/powerpoint/2010/main" val="4270204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39DDF-9DF3-2DB5-5113-484FAD884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F1E4F-231A-97C1-DA83-2BDAB1DCD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5F62E3-F456-8C2F-6E13-2AC16319E814}"/>
              </a:ext>
            </a:extLst>
          </p:cNvPr>
          <p:cNvSpPr>
            <a:spLocks noGrp="1"/>
          </p:cNvSpPr>
          <p:nvPr>
            <p:ph type="body" idx="1"/>
          </p:nvPr>
        </p:nvSpPr>
        <p:spPr/>
        <p:txBody>
          <a:bodyPr/>
          <a:lstStyle/>
          <a:p>
            <a:r>
              <a:rPr lang="en-US" dirty="0"/>
              <a:t>To optimize performance, I implemented keyword normalization and adjusted thread pool sizes. However, challenges like managing memory overhead and ensuring thread synchronization required careful attention.</a:t>
            </a:r>
            <a:endParaRPr lang="en-NP" b="0" dirty="0"/>
          </a:p>
        </p:txBody>
      </p:sp>
      <p:sp>
        <p:nvSpPr>
          <p:cNvPr id="4" name="Slide Number Placeholder 3">
            <a:extLst>
              <a:ext uri="{FF2B5EF4-FFF2-40B4-BE49-F238E27FC236}">
                <a16:creationId xmlns:a16="http://schemas.microsoft.com/office/drawing/2014/main" id="{87B97261-D28B-9765-C449-3F4EF3BBD159}"/>
              </a:ext>
            </a:extLst>
          </p:cNvPr>
          <p:cNvSpPr>
            <a:spLocks noGrp="1"/>
          </p:cNvSpPr>
          <p:nvPr>
            <p:ph type="sldNum" sz="quarter" idx="5"/>
          </p:nvPr>
        </p:nvSpPr>
        <p:spPr/>
        <p:txBody>
          <a:bodyPr/>
          <a:lstStyle/>
          <a:p>
            <a:fld id="{E4A153B4-84EF-5D47-AB69-D3B1B0A1D219}" type="slidenum">
              <a:rPr lang="en-NP" smtClean="0"/>
              <a:t>11</a:t>
            </a:fld>
            <a:endParaRPr lang="en-NP"/>
          </a:p>
        </p:txBody>
      </p:sp>
    </p:spTree>
    <p:extLst>
      <p:ext uri="{BB962C8B-B14F-4D97-AF65-F5344CB8AC3E}">
        <p14:creationId xmlns:p14="http://schemas.microsoft.com/office/powerpoint/2010/main" val="252474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57BB6-D6B8-B661-8BEF-56DBA8750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706E0-FC34-CF3E-D7C0-751CCFE0C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CEB3B-FC9D-B1F9-E865-E4FB70F4D475}"/>
              </a:ext>
            </a:extLst>
          </p:cNvPr>
          <p:cNvSpPr>
            <a:spLocks noGrp="1"/>
          </p:cNvSpPr>
          <p:nvPr>
            <p:ph type="body" idx="1"/>
          </p:nvPr>
        </p:nvSpPr>
        <p:spPr/>
        <p:txBody>
          <a:bodyPr/>
          <a:lstStyle/>
          <a:p>
            <a:r>
              <a:rPr lang="en-US" dirty="0"/>
              <a:t>Despite the optimizations, some challenges remained. These included managing memory overhead for large indexes and handling concurrency issues during multithreaded updates.</a:t>
            </a:r>
            <a:endParaRPr lang="en-NP" b="0" dirty="0"/>
          </a:p>
        </p:txBody>
      </p:sp>
      <p:sp>
        <p:nvSpPr>
          <p:cNvPr id="4" name="Slide Number Placeholder 3">
            <a:extLst>
              <a:ext uri="{FF2B5EF4-FFF2-40B4-BE49-F238E27FC236}">
                <a16:creationId xmlns:a16="http://schemas.microsoft.com/office/drawing/2014/main" id="{87136FF6-0FEA-B9E3-C32C-D3A4CA8EF576}"/>
              </a:ext>
            </a:extLst>
          </p:cNvPr>
          <p:cNvSpPr>
            <a:spLocks noGrp="1"/>
          </p:cNvSpPr>
          <p:nvPr>
            <p:ph type="sldNum" sz="quarter" idx="5"/>
          </p:nvPr>
        </p:nvSpPr>
        <p:spPr/>
        <p:txBody>
          <a:bodyPr/>
          <a:lstStyle/>
          <a:p>
            <a:fld id="{E4A153B4-84EF-5D47-AB69-D3B1B0A1D219}" type="slidenum">
              <a:rPr lang="en-NP" smtClean="0"/>
              <a:t>12</a:t>
            </a:fld>
            <a:endParaRPr lang="en-NP"/>
          </a:p>
        </p:txBody>
      </p:sp>
    </p:spTree>
    <p:extLst>
      <p:ext uri="{BB962C8B-B14F-4D97-AF65-F5344CB8AC3E}">
        <p14:creationId xmlns:p14="http://schemas.microsoft.com/office/powerpoint/2010/main" val="223798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A2D6B-2423-80CD-8C2D-A734F1AA4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CC0A3-4E0C-B3CE-4773-A42BCD4A37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A2ED0-E9F2-374D-5FBE-63FB1D5DE7A8}"/>
              </a:ext>
            </a:extLst>
          </p:cNvPr>
          <p:cNvSpPr>
            <a:spLocks noGrp="1"/>
          </p:cNvSpPr>
          <p:nvPr>
            <p:ph type="body" idx="1"/>
          </p:nvPr>
        </p:nvSpPr>
        <p:spPr/>
        <p:txBody>
          <a:bodyPr/>
          <a:lstStyle/>
          <a:p>
            <a:r>
              <a:rPr lang="en-US" dirty="0"/>
              <a:t>Future work will involve scaling the system to distributed environments like Hadoop, integrating machine learning for better ranking, and implementing dynamic caching strategies for optimal performance.</a:t>
            </a:r>
            <a:endParaRPr lang="en-NP" b="0" dirty="0"/>
          </a:p>
        </p:txBody>
      </p:sp>
      <p:sp>
        <p:nvSpPr>
          <p:cNvPr id="4" name="Slide Number Placeholder 3">
            <a:extLst>
              <a:ext uri="{FF2B5EF4-FFF2-40B4-BE49-F238E27FC236}">
                <a16:creationId xmlns:a16="http://schemas.microsoft.com/office/drawing/2014/main" id="{172E1E33-0785-5070-99F7-BA473372986A}"/>
              </a:ext>
            </a:extLst>
          </p:cNvPr>
          <p:cNvSpPr>
            <a:spLocks noGrp="1"/>
          </p:cNvSpPr>
          <p:nvPr>
            <p:ph type="sldNum" sz="quarter" idx="5"/>
          </p:nvPr>
        </p:nvSpPr>
        <p:spPr/>
        <p:txBody>
          <a:bodyPr/>
          <a:lstStyle/>
          <a:p>
            <a:fld id="{E4A153B4-84EF-5D47-AB69-D3B1B0A1D219}" type="slidenum">
              <a:rPr lang="en-NP" smtClean="0"/>
              <a:t>13</a:t>
            </a:fld>
            <a:endParaRPr lang="en-NP"/>
          </a:p>
        </p:txBody>
      </p:sp>
    </p:spTree>
    <p:extLst>
      <p:ext uri="{BB962C8B-B14F-4D97-AF65-F5344CB8AC3E}">
        <p14:creationId xmlns:p14="http://schemas.microsoft.com/office/powerpoint/2010/main" val="60968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7AB7A-2998-63C3-72F3-D007B437F4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684D8-7073-A925-EDAB-AF2FB0C98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7A09C-D312-0335-49A6-F7336D708537}"/>
              </a:ext>
            </a:extLst>
          </p:cNvPr>
          <p:cNvSpPr>
            <a:spLocks noGrp="1"/>
          </p:cNvSpPr>
          <p:nvPr>
            <p:ph type="body" idx="1"/>
          </p:nvPr>
        </p:nvSpPr>
        <p:spPr/>
        <p:txBody>
          <a:bodyPr/>
          <a:lstStyle/>
          <a:p>
            <a:r>
              <a:rPr lang="en-US" dirty="0"/>
              <a:t>In conclusion, this project successfully developed an efficient document retrieval system. The results demonstrate the practicality of combining inverted indexing, parallel processing, caching, and ranking mechanisms.</a:t>
            </a:r>
            <a:endParaRPr lang="en-NP" b="0" dirty="0"/>
          </a:p>
        </p:txBody>
      </p:sp>
      <p:sp>
        <p:nvSpPr>
          <p:cNvPr id="4" name="Slide Number Placeholder 3">
            <a:extLst>
              <a:ext uri="{FF2B5EF4-FFF2-40B4-BE49-F238E27FC236}">
                <a16:creationId xmlns:a16="http://schemas.microsoft.com/office/drawing/2014/main" id="{C29B8064-EE6E-ADD6-30B1-EC750900FB4C}"/>
              </a:ext>
            </a:extLst>
          </p:cNvPr>
          <p:cNvSpPr>
            <a:spLocks noGrp="1"/>
          </p:cNvSpPr>
          <p:nvPr>
            <p:ph type="sldNum" sz="quarter" idx="5"/>
          </p:nvPr>
        </p:nvSpPr>
        <p:spPr/>
        <p:txBody>
          <a:bodyPr/>
          <a:lstStyle/>
          <a:p>
            <a:fld id="{E4A153B4-84EF-5D47-AB69-D3B1B0A1D219}" type="slidenum">
              <a:rPr lang="en-NP" smtClean="0"/>
              <a:t>14</a:t>
            </a:fld>
            <a:endParaRPr lang="en-NP"/>
          </a:p>
        </p:txBody>
      </p:sp>
    </p:spTree>
    <p:extLst>
      <p:ext uri="{BB962C8B-B14F-4D97-AF65-F5344CB8AC3E}">
        <p14:creationId xmlns:p14="http://schemas.microsoft.com/office/powerpoint/2010/main" val="180731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1C95-ABDF-B755-8CB9-058D3C232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9EB74-AF42-98C6-0EB6-3B1E0C625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4AE72-84ED-121D-FF53-6414C5490368}"/>
              </a:ext>
            </a:extLst>
          </p:cNvPr>
          <p:cNvSpPr>
            <a:spLocks noGrp="1"/>
          </p:cNvSpPr>
          <p:nvPr>
            <p:ph type="body" idx="1"/>
          </p:nvPr>
        </p:nvSpPr>
        <p:spPr/>
        <p:txBody>
          <a:bodyPr/>
          <a:lstStyle/>
          <a:p>
            <a:r>
              <a:rPr lang="en-US" dirty="0"/>
              <a:t>These are the references I used throughout the project.</a:t>
            </a:r>
            <a:endParaRPr lang="en-NP" b="0" dirty="0"/>
          </a:p>
        </p:txBody>
      </p:sp>
      <p:sp>
        <p:nvSpPr>
          <p:cNvPr id="4" name="Slide Number Placeholder 3">
            <a:extLst>
              <a:ext uri="{FF2B5EF4-FFF2-40B4-BE49-F238E27FC236}">
                <a16:creationId xmlns:a16="http://schemas.microsoft.com/office/drawing/2014/main" id="{894A3256-BD0C-57E4-CD3B-89C122A0066B}"/>
              </a:ext>
            </a:extLst>
          </p:cNvPr>
          <p:cNvSpPr>
            <a:spLocks noGrp="1"/>
          </p:cNvSpPr>
          <p:nvPr>
            <p:ph type="sldNum" sz="quarter" idx="5"/>
          </p:nvPr>
        </p:nvSpPr>
        <p:spPr/>
        <p:txBody>
          <a:bodyPr/>
          <a:lstStyle/>
          <a:p>
            <a:fld id="{E4A153B4-84EF-5D47-AB69-D3B1B0A1D219}" type="slidenum">
              <a:rPr lang="en-NP" smtClean="0"/>
              <a:t>15</a:t>
            </a:fld>
            <a:endParaRPr lang="en-NP"/>
          </a:p>
        </p:txBody>
      </p:sp>
    </p:spTree>
    <p:extLst>
      <p:ext uri="{BB962C8B-B14F-4D97-AF65-F5344CB8AC3E}">
        <p14:creationId xmlns:p14="http://schemas.microsoft.com/office/powerpoint/2010/main" val="884062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your attention!</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16</a:t>
            </a:fld>
            <a:endParaRPr lang="en-NP"/>
          </a:p>
        </p:txBody>
      </p:sp>
    </p:spTree>
    <p:extLst>
      <p:ext uri="{BB962C8B-B14F-4D97-AF65-F5344CB8AC3E}">
        <p14:creationId xmlns:p14="http://schemas.microsoft.com/office/powerpoint/2010/main" val="271665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all aspects of the project, starting from the motivation and design rationale to implementation, performance analysis, and future work. Let’s begin with the introduction."</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3</a:t>
            </a:fld>
            <a:endParaRPr lang="en-NP"/>
          </a:p>
        </p:txBody>
      </p:sp>
    </p:spTree>
    <p:extLst>
      <p:ext uri="{BB962C8B-B14F-4D97-AF65-F5344CB8AC3E}">
        <p14:creationId xmlns:p14="http://schemas.microsoft.com/office/powerpoint/2010/main" val="347415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this project stems from the need for efficient search systems in today’s data-driven world. My objectives included ensuring speed, scalability, and accuracy. While this project focuses on medium-scale systems, the methods can be extended to larger-scale systems.</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4</a:t>
            </a:fld>
            <a:endParaRPr lang="en-NP"/>
          </a:p>
        </p:txBody>
      </p:sp>
    </p:spTree>
    <p:extLst>
      <p:ext uri="{BB962C8B-B14F-4D97-AF65-F5344CB8AC3E}">
        <p14:creationId xmlns:p14="http://schemas.microsoft.com/office/powerpoint/2010/main" val="123325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design this system, I drew insights from existing literature on information retrieval systems. </a:t>
            </a:r>
          </a:p>
          <a:p>
            <a:r>
              <a:rPr lang="en-US" b="1" dirty="0"/>
              <a:t>Information Retrieval Systems</a:t>
            </a:r>
            <a:br>
              <a:rPr lang="en-US" dirty="0"/>
            </a:br>
            <a:r>
              <a:rPr lang="en-US" dirty="0"/>
              <a:t>Information retrieval (IR) systems are designed to retrieve relevant documents based on queries. Classic models like Boolean retrieval, vector space, and probabilistic models are fundamental to modern search engines (Manning et al., 2008).</a:t>
            </a:r>
          </a:p>
          <a:p>
            <a:r>
              <a:rPr lang="en-US" b="1" dirty="0"/>
              <a:t>Inverted Indexing</a:t>
            </a:r>
            <a:br>
              <a:rPr lang="en-US" dirty="0"/>
            </a:br>
            <a:r>
              <a:rPr lang="en-US" dirty="0"/>
              <a:t>Inverted indexing maps keywords to document IDs, enabling fast lookups. It significantly reduces query time complexity, making it crucial for large-scale systems (Zobel &amp; Moffat, 2006).</a:t>
            </a:r>
          </a:p>
          <a:p>
            <a:r>
              <a:rPr lang="en-US" b="1" dirty="0"/>
              <a:t>Multithreading in IR</a:t>
            </a:r>
            <a:br>
              <a:rPr lang="en-US" dirty="0"/>
            </a:br>
            <a:r>
              <a:rPr lang="en-US" dirty="0"/>
              <a:t>Multithreading, using tools like Python’s </a:t>
            </a:r>
            <a:r>
              <a:rPr lang="en-US" dirty="0" err="1"/>
              <a:t>ThreadPoolExecutor</a:t>
            </a:r>
            <a:r>
              <a:rPr lang="en-US" dirty="0"/>
              <a:t>, enables concurrent processing, enhancing the performance of indexing tasks in IR systems (Python Software Foundation, 2023).</a:t>
            </a:r>
          </a:p>
          <a:p>
            <a:r>
              <a:rPr lang="en-US" b="1" dirty="0"/>
              <a:t>Ranking and Caching</a:t>
            </a:r>
            <a:br>
              <a:rPr lang="en-US" dirty="0"/>
            </a:br>
            <a:r>
              <a:rPr lang="en-US" dirty="0"/>
              <a:t>Efficient ranking and caching improve the user experience. Priority queues facilitate quick retrieval of the highest-ranking results, while caching frequently queried terms enhances system performance (Smith, 2023).</a:t>
            </a:r>
          </a:p>
          <a:p>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5</a:t>
            </a:fld>
            <a:endParaRPr lang="en-NP"/>
          </a:p>
        </p:txBody>
      </p:sp>
    </p:spTree>
    <p:extLst>
      <p:ext uri="{BB962C8B-B14F-4D97-AF65-F5344CB8AC3E}">
        <p14:creationId xmlns:p14="http://schemas.microsoft.com/office/powerpoint/2010/main" val="218108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9EDDA-2AFF-5504-9F44-64AED25B96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A31BB-31C8-9B24-E58D-698C5C1507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DACE05-4048-CAFA-DE91-3B2F4A28A79C}"/>
              </a:ext>
            </a:extLst>
          </p:cNvPr>
          <p:cNvSpPr>
            <a:spLocks noGrp="1"/>
          </p:cNvSpPr>
          <p:nvPr>
            <p:ph type="body" idx="1"/>
          </p:nvPr>
        </p:nvSpPr>
        <p:spPr/>
        <p:txBody>
          <a:bodyPr/>
          <a:lstStyle/>
          <a:p>
            <a:r>
              <a:rPr lang="en-US" dirty="0"/>
              <a:t>The system’s architecture consists of three main components: the Document Manager, the Inverted Index, and the Priority Queue. The data flows from document ingestion and keyword extraction to index updates and query execution. This streamlined design ensures efficiency and scalability.</a:t>
            </a:r>
            <a:endParaRPr lang="en-NP" b="0" dirty="0"/>
          </a:p>
        </p:txBody>
      </p:sp>
      <p:sp>
        <p:nvSpPr>
          <p:cNvPr id="4" name="Slide Number Placeholder 3">
            <a:extLst>
              <a:ext uri="{FF2B5EF4-FFF2-40B4-BE49-F238E27FC236}">
                <a16:creationId xmlns:a16="http://schemas.microsoft.com/office/drawing/2014/main" id="{6AA1818E-D192-C890-F39E-5141850BC992}"/>
              </a:ext>
            </a:extLst>
          </p:cNvPr>
          <p:cNvSpPr>
            <a:spLocks noGrp="1"/>
          </p:cNvSpPr>
          <p:nvPr>
            <p:ph type="sldNum" sz="quarter" idx="5"/>
          </p:nvPr>
        </p:nvSpPr>
        <p:spPr/>
        <p:txBody>
          <a:bodyPr/>
          <a:lstStyle/>
          <a:p>
            <a:fld id="{E4A153B4-84EF-5D47-AB69-D3B1B0A1D219}" type="slidenum">
              <a:rPr lang="en-NP" smtClean="0"/>
              <a:t>6</a:t>
            </a:fld>
            <a:endParaRPr lang="en-NP"/>
          </a:p>
        </p:txBody>
      </p:sp>
    </p:spTree>
    <p:extLst>
      <p:ext uri="{BB962C8B-B14F-4D97-AF65-F5344CB8AC3E}">
        <p14:creationId xmlns:p14="http://schemas.microsoft.com/office/powerpoint/2010/main" val="87510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was modular, with each component serving a specific purpose. For example, the Document class handles metadata, while the </a:t>
            </a:r>
            <a:r>
              <a:rPr lang="en-US" dirty="0" err="1"/>
              <a:t>InvertedIndex</a:t>
            </a:r>
            <a:r>
              <a:rPr lang="en-US" dirty="0"/>
              <a:t> maps keywords to document IDs. Multithreading was used to accelerate indexing, leveraging Python’s </a:t>
            </a:r>
            <a:r>
              <a:rPr lang="en-US" dirty="0" err="1"/>
              <a:t>ThreadPoolExecutor</a:t>
            </a:r>
            <a:r>
              <a:rPr lang="en-US" dirty="0"/>
              <a:t>.</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7</a:t>
            </a:fld>
            <a:endParaRPr lang="en-NP"/>
          </a:p>
        </p:txBody>
      </p:sp>
    </p:spTree>
    <p:extLst>
      <p:ext uri="{BB962C8B-B14F-4D97-AF65-F5344CB8AC3E}">
        <p14:creationId xmlns:p14="http://schemas.microsoft.com/office/powerpoint/2010/main" val="12258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snippets of the implementation. The first and second handles document indexing and the third processes queries efficiently.</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8</a:t>
            </a:fld>
            <a:endParaRPr lang="en-NP"/>
          </a:p>
        </p:txBody>
      </p:sp>
    </p:spTree>
    <p:extLst>
      <p:ext uri="{BB962C8B-B14F-4D97-AF65-F5344CB8AC3E}">
        <p14:creationId xmlns:p14="http://schemas.microsoft.com/office/powerpoint/2010/main" val="296453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50D1-F856-872B-B855-08EB5FFA7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518CE-9282-45D2-C528-BABEC102A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906BD-327C-170A-6A19-5DFCE1649B07}"/>
              </a:ext>
            </a:extLst>
          </p:cNvPr>
          <p:cNvSpPr>
            <a:spLocks noGrp="1"/>
          </p:cNvSpPr>
          <p:nvPr>
            <p:ph type="body" idx="1"/>
          </p:nvPr>
        </p:nvSpPr>
        <p:spPr/>
        <p:txBody>
          <a:bodyPr/>
          <a:lstStyle/>
          <a:p>
            <a:r>
              <a:rPr lang="en-US" dirty="0"/>
              <a:t>The performance analysis highlights the efficiency of the system. Parallel indexing significantly reduced processing time compared to sequential methods. Similarly, query performance showed noticeable improvement when utilizing caching mechanisms.</a:t>
            </a:r>
            <a:endParaRPr lang="en-NP" dirty="0"/>
          </a:p>
        </p:txBody>
      </p:sp>
      <p:sp>
        <p:nvSpPr>
          <p:cNvPr id="4" name="Slide Number Placeholder 3">
            <a:extLst>
              <a:ext uri="{FF2B5EF4-FFF2-40B4-BE49-F238E27FC236}">
                <a16:creationId xmlns:a16="http://schemas.microsoft.com/office/drawing/2014/main" id="{06932103-ABD0-160B-0E37-30E4DC16B48A}"/>
              </a:ext>
            </a:extLst>
          </p:cNvPr>
          <p:cNvSpPr>
            <a:spLocks noGrp="1"/>
          </p:cNvSpPr>
          <p:nvPr>
            <p:ph type="sldNum" sz="quarter" idx="5"/>
          </p:nvPr>
        </p:nvSpPr>
        <p:spPr/>
        <p:txBody>
          <a:bodyPr/>
          <a:lstStyle/>
          <a:p>
            <a:fld id="{E4A153B4-84EF-5D47-AB69-D3B1B0A1D219}" type="slidenum">
              <a:rPr lang="en-NP" smtClean="0"/>
              <a:t>9</a:t>
            </a:fld>
            <a:endParaRPr lang="en-NP"/>
          </a:p>
        </p:txBody>
      </p:sp>
    </p:spTree>
    <p:extLst>
      <p:ext uri="{BB962C8B-B14F-4D97-AF65-F5344CB8AC3E}">
        <p14:creationId xmlns:p14="http://schemas.microsoft.com/office/powerpoint/2010/main" val="82060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performance graph after optimizing the </a:t>
            </a:r>
            <a:r>
              <a:rPr lang="en-US" dirty="0" err="1"/>
              <a:t>InvertedIndex</a:t>
            </a:r>
            <a:r>
              <a:rPr lang="en-US" dirty="0"/>
              <a:t> and the Document class and implementing the parallelization of the code.</a:t>
            </a:r>
            <a:endParaRPr lang="en-NP" dirty="0"/>
          </a:p>
        </p:txBody>
      </p:sp>
      <p:sp>
        <p:nvSpPr>
          <p:cNvPr id="4" name="Slide Number Placeholder 3"/>
          <p:cNvSpPr>
            <a:spLocks noGrp="1"/>
          </p:cNvSpPr>
          <p:nvPr>
            <p:ph type="sldNum" sz="quarter" idx="5"/>
          </p:nvPr>
        </p:nvSpPr>
        <p:spPr/>
        <p:txBody>
          <a:bodyPr/>
          <a:lstStyle/>
          <a:p>
            <a:fld id="{E4A153B4-84EF-5D47-AB69-D3B1B0A1D219}" type="slidenum">
              <a:rPr lang="en-NP" smtClean="0"/>
              <a:t>10</a:t>
            </a:fld>
            <a:endParaRPr lang="en-NP"/>
          </a:p>
        </p:txBody>
      </p:sp>
    </p:spTree>
    <p:extLst>
      <p:ext uri="{BB962C8B-B14F-4D97-AF65-F5344CB8AC3E}">
        <p14:creationId xmlns:p14="http://schemas.microsoft.com/office/powerpoint/2010/main" val="362890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80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98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934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917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353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890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63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80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00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232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352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64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8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65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11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43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512506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66CF-EDAE-A790-3D5E-A1842F3597BD}"/>
              </a:ext>
            </a:extLst>
          </p:cNvPr>
          <p:cNvSpPr>
            <a:spLocks noGrp="1"/>
          </p:cNvSpPr>
          <p:nvPr>
            <p:ph type="ctrTitle"/>
          </p:nvPr>
        </p:nvSpPr>
        <p:spPr>
          <a:xfrm>
            <a:off x="1756042" y="2524539"/>
            <a:ext cx="8679915" cy="1808922"/>
          </a:xfrm>
        </p:spPr>
        <p:txBody>
          <a:bodyPr>
            <a:normAutofit/>
          </a:bodyPr>
          <a:lstStyle/>
          <a:p>
            <a:r>
              <a:rPr lang="en-US" sz="3600">
                <a:latin typeface="Rockwell" panose="02060603020205020403" pitchFamily="18" charset="77"/>
              </a:rPr>
              <a:t>Developing and Optimizing Data Structures for Real-World Applications Using Python</a:t>
            </a:r>
            <a:endParaRPr lang="en-NP" sz="3600" dirty="0">
              <a:latin typeface="Rockwell" panose="02060603020205020403" pitchFamily="18" charset="77"/>
            </a:endParaRPr>
          </a:p>
        </p:txBody>
      </p:sp>
      <p:sp>
        <p:nvSpPr>
          <p:cNvPr id="4" name="TextBox 3">
            <a:extLst>
              <a:ext uri="{FF2B5EF4-FFF2-40B4-BE49-F238E27FC236}">
                <a16:creationId xmlns:a16="http://schemas.microsoft.com/office/drawing/2014/main" id="{B94636C6-53E0-6EF6-D869-DA4A0CBA1419}"/>
              </a:ext>
            </a:extLst>
          </p:cNvPr>
          <p:cNvSpPr txBox="1"/>
          <p:nvPr/>
        </p:nvSpPr>
        <p:spPr>
          <a:xfrm>
            <a:off x="-2107096" y="-725557"/>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45586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96AE-CAA4-B3F9-D8A0-1097F3589745}"/>
              </a:ext>
            </a:extLst>
          </p:cNvPr>
          <p:cNvSpPr>
            <a:spLocks noGrp="1"/>
          </p:cNvSpPr>
          <p:nvPr>
            <p:ph type="title"/>
          </p:nvPr>
        </p:nvSpPr>
        <p:spPr/>
        <p:txBody>
          <a:bodyPr/>
          <a:lstStyle/>
          <a:p>
            <a:r>
              <a:rPr lang="en-NP" dirty="0"/>
              <a:t>Performance Graph</a:t>
            </a:r>
          </a:p>
        </p:txBody>
      </p:sp>
      <p:pic>
        <p:nvPicPr>
          <p:cNvPr id="4" name="Content Placeholder 3" descr="A graph with a red rectangle and green text&#10;&#10;Description automatically generated">
            <a:extLst>
              <a:ext uri="{FF2B5EF4-FFF2-40B4-BE49-F238E27FC236}">
                <a16:creationId xmlns:a16="http://schemas.microsoft.com/office/drawing/2014/main" id="{C973567F-E4CF-9E04-1129-AE043FD3AA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2925" y="1905000"/>
            <a:ext cx="5142282" cy="3778250"/>
          </a:xfrm>
          <a:prstGeom prst="rect">
            <a:avLst/>
          </a:prstGeom>
        </p:spPr>
      </p:pic>
    </p:spTree>
    <p:extLst>
      <p:ext uri="{BB962C8B-B14F-4D97-AF65-F5344CB8AC3E}">
        <p14:creationId xmlns:p14="http://schemas.microsoft.com/office/powerpoint/2010/main" val="424692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D719C66-5AA8-1B8C-D246-46A6AAC1FD15}"/>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E9CF7-A05B-09B5-5267-5CAFAA98A3C0}"/>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a:solidFill>
                  <a:schemeClr val="bg1"/>
                </a:solidFill>
              </a:rPr>
              <a:t>Optimizations</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92DE93C1-701F-56F8-37B6-3C0C953C3549}"/>
              </a:ext>
            </a:extLst>
          </p:cNvPr>
          <p:cNvGraphicFramePr/>
          <p:nvPr>
            <p:extLst>
              <p:ext uri="{D42A27DB-BD31-4B8C-83A1-F6EECF244321}">
                <p14:modId xmlns:p14="http://schemas.microsoft.com/office/powerpoint/2010/main" val="89918317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60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ABF3380-E149-403E-945A-51236FAAADEC}"/>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16AEC4-94D4-81BA-BF06-BD146D3790E5}"/>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sz="3600"/>
              <a:t>Challenges</a:t>
            </a:r>
          </a:p>
        </p:txBody>
      </p:sp>
      <p:sp>
        <p:nvSpPr>
          <p:cNvPr id="43" name="Rectangle 4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4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graphicFrame>
        <p:nvGraphicFramePr>
          <p:cNvPr id="5" name="Text Placeholder 2">
            <a:extLst>
              <a:ext uri="{FF2B5EF4-FFF2-40B4-BE49-F238E27FC236}">
                <a16:creationId xmlns:a16="http://schemas.microsoft.com/office/drawing/2014/main" id="{F5AFDD84-4F65-0881-09C4-30AD6C85AADA}"/>
              </a:ext>
            </a:extLst>
          </p:cNvPr>
          <p:cNvGraphicFramePr/>
          <p:nvPr>
            <p:extLst>
              <p:ext uri="{D42A27DB-BD31-4B8C-83A1-F6EECF244321}">
                <p14:modId xmlns:p14="http://schemas.microsoft.com/office/powerpoint/2010/main" val="28040186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5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5E76AA3-FEA3-B6AA-B124-6637CAB6044F}"/>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5F6809-DC19-42D6-BD9F-E38AEA0FAA23}"/>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sz="3600"/>
              <a:t>Future Work</a:t>
            </a:r>
          </a:p>
        </p:txBody>
      </p:sp>
      <p:sp>
        <p:nvSpPr>
          <p:cNvPr id="43" name="Rectangle 4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4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graphicFrame>
        <p:nvGraphicFramePr>
          <p:cNvPr id="5" name="Text Placeholder 2">
            <a:extLst>
              <a:ext uri="{FF2B5EF4-FFF2-40B4-BE49-F238E27FC236}">
                <a16:creationId xmlns:a16="http://schemas.microsoft.com/office/drawing/2014/main" id="{64B41B26-4CFD-8202-F0B4-A938BC42574C}"/>
              </a:ext>
            </a:extLst>
          </p:cNvPr>
          <p:cNvGraphicFramePr/>
          <p:nvPr>
            <p:extLst>
              <p:ext uri="{D42A27DB-BD31-4B8C-83A1-F6EECF244321}">
                <p14:modId xmlns:p14="http://schemas.microsoft.com/office/powerpoint/2010/main" val="280494246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0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5D571C08-C9C1-B3D0-B0E1-732F7256CC92}"/>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0CEC3-7762-D740-B8D8-3B8D66271B2C}"/>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Coclusion</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B8A26954-1669-B355-76A4-BF89764C934D}"/>
              </a:ext>
            </a:extLst>
          </p:cNvPr>
          <p:cNvGraphicFramePr/>
          <p:nvPr>
            <p:extLst>
              <p:ext uri="{D42A27DB-BD31-4B8C-83A1-F6EECF244321}">
                <p14:modId xmlns:p14="http://schemas.microsoft.com/office/powerpoint/2010/main" val="383302099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184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DEE75-4671-1E11-5766-2C4AAF7FB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9B826-7A95-3A25-0485-4DB0CCC17A29}"/>
              </a:ext>
            </a:extLst>
          </p:cNvPr>
          <p:cNvSpPr>
            <a:spLocks noGrp="1"/>
          </p:cNvSpPr>
          <p:nvPr>
            <p:ph type="title"/>
          </p:nvPr>
        </p:nvSpPr>
        <p:spPr>
          <a:xfrm>
            <a:off x="2589211" y="948090"/>
            <a:ext cx="8915399" cy="868471"/>
          </a:xfrm>
        </p:spPr>
        <p:txBody>
          <a:bodyPr>
            <a:normAutofit/>
          </a:bodyPr>
          <a:lstStyle/>
          <a:p>
            <a:r>
              <a:rPr lang="en-NP" sz="3600" dirty="0"/>
              <a:t>References</a:t>
            </a:r>
          </a:p>
        </p:txBody>
      </p:sp>
      <p:sp>
        <p:nvSpPr>
          <p:cNvPr id="3" name="Text Placeholder 2">
            <a:extLst>
              <a:ext uri="{FF2B5EF4-FFF2-40B4-BE49-F238E27FC236}">
                <a16:creationId xmlns:a16="http://schemas.microsoft.com/office/drawing/2014/main" id="{8473E616-32DA-851B-4D4E-A215C4B299F3}"/>
              </a:ext>
            </a:extLst>
          </p:cNvPr>
          <p:cNvSpPr>
            <a:spLocks noGrp="1"/>
          </p:cNvSpPr>
          <p:nvPr>
            <p:ph type="body" idx="1"/>
          </p:nvPr>
        </p:nvSpPr>
        <p:spPr>
          <a:xfrm>
            <a:off x="2589211" y="1829374"/>
            <a:ext cx="8915399" cy="5248405"/>
          </a:xfrm>
        </p:spPr>
        <p:txBody>
          <a:bodyPr>
            <a:normAutofit/>
          </a:bodyPr>
          <a:lstStyle/>
          <a:p>
            <a:r>
              <a:rPr lang="en-US" sz="1400" dirty="0"/>
              <a:t>Baeza-Yates, R., &amp; Ribeiro-Neto, B. (1999). Modern Information Retrieval: The Concepts and Technology Behind Search. Addison-Wesley Longman.</a:t>
            </a:r>
          </a:p>
          <a:p>
            <a:r>
              <a:rPr lang="en-US" sz="1400" dirty="0"/>
              <a:t>Chakrabarti, S. (2003). Mining the Web: Discovering Knowledge from Hypertext Data. Morgan Kaufmann.</a:t>
            </a:r>
          </a:p>
          <a:p>
            <a:r>
              <a:rPr lang="en-US" sz="1400" dirty="0"/>
              <a:t>Croft, W. B., Metzler, D., &amp; </a:t>
            </a:r>
            <a:r>
              <a:rPr lang="en-US" sz="1400" dirty="0" err="1"/>
              <a:t>Strohman</a:t>
            </a:r>
            <a:r>
              <a:rPr lang="en-US" sz="1400" dirty="0"/>
              <a:t>, T. (2010). Search Engines: Information Retrieval in Practice. Addison-Wesley.</a:t>
            </a:r>
          </a:p>
          <a:p>
            <a:r>
              <a:rPr lang="en-US" sz="1400" dirty="0"/>
              <a:t>De Moura, L. (n.d.). Efficient indexing and searching techniques. Journal of Data Structures.</a:t>
            </a:r>
          </a:p>
          <a:p>
            <a:r>
              <a:rPr lang="en-US" sz="1400" dirty="0"/>
              <a:t>Manning, C. D., Raghavan, P., &amp; </a:t>
            </a:r>
            <a:r>
              <a:rPr lang="en-US" sz="1400" dirty="0" err="1"/>
              <a:t>Schütze</a:t>
            </a:r>
            <a:r>
              <a:rPr lang="en-US" sz="1400" dirty="0"/>
              <a:t>, H. (2008). Introduction to Information Retrieval. Cambridge University Press.</a:t>
            </a:r>
          </a:p>
          <a:p>
            <a:r>
              <a:rPr lang="en-US" sz="1400" dirty="0"/>
              <a:t>Manning, C. D., Raghavan, P., &amp; </a:t>
            </a:r>
            <a:r>
              <a:rPr lang="en-US" sz="1400" dirty="0" err="1"/>
              <a:t>Schütze</a:t>
            </a:r>
            <a:r>
              <a:rPr lang="en-US" sz="1400" dirty="0"/>
              <a:t>, H. (2008). Introduction to Information Retrieval. MIT Press.</a:t>
            </a:r>
          </a:p>
          <a:p>
            <a:r>
              <a:rPr lang="en-US" sz="1400" dirty="0"/>
              <a:t>Zhai, C., &amp; Liu, B. (2005). A structured approach to information retrieval and natural language processing. In Proceedings of the 28th Annual International ACM SIGIR Conference on Research and Development in Information Retrieval.</a:t>
            </a:r>
          </a:p>
          <a:p>
            <a:endParaRPr lang="en-US" dirty="0"/>
          </a:p>
          <a:p>
            <a:endParaRPr lang="en-NP" dirty="0"/>
          </a:p>
        </p:txBody>
      </p:sp>
    </p:spTree>
    <p:extLst>
      <p:ext uri="{BB962C8B-B14F-4D97-AF65-F5344CB8AC3E}">
        <p14:creationId xmlns:p14="http://schemas.microsoft.com/office/powerpoint/2010/main" val="157628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NP"/>
          </a:p>
        </p:txBody>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NP"/>
            </a:p>
          </p:txBody>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NP"/>
            </a:p>
          </p:txBody>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NP"/>
            </a:p>
          </p:txBody>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NP"/>
            </a:p>
          </p:txBody>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NP"/>
            </a:p>
          </p:txBody>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NP"/>
            </a:p>
          </p:txBody>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NP"/>
            </a:p>
          </p:txBody>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NP"/>
            </a:p>
          </p:txBody>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NP"/>
            </a:p>
          </p:txBody>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NP"/>
            </a:p>
          </p:txBody>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NP"/>
            </a:p>
          </p:txBody>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NP"/>
            </a:p>
          </p:txBody>
        </p:sp>
      </p:grpSp>
      <p:sp>
        <p:nvSpPr>
          <p:cNvPr id="2" name="Title 1">
            <a:extLst>
              <a:ext uri="{FF2B5EF4-FFF2-40B4-BE49-F238E27FC236}">
                <a16:creationId xmlns:a16="http://schemas.microsoft.com/office/drawing/2014/main" id="{57E31FB5-7A43-B20D-8058-62FCC9B14FC7}"/>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a:solidFill>
                  <a:schemeClr val="tx2">
                    <a:lumMod val="75000"/>
                  </a:schemeClr>
                </a:solidFill>
              </a:rPr>
              <a:t>Thank you</a:t>
            </a: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52E4D4-6C9B-F6CA-EA66-14BE064F5C69}"/>
              </a:ext>
            </a:extLst>
          </p:cNvPr>
          <p:cNvSpPr>
            <a:spLocks noGrp="1"/>
          </p:cNvSpPr>
          <p:nvPr>
            <p:ph type="subTitle" idx="1"/>
          </p:nvPr>
        </p:nvSpPr>
        <p:spPr>
          <a:xfrm>
            <a:off x="1759286" y="1997952"/>
            <a:ext cx="8673427" cy="2186422"/>
          </a:xfrm>
        </p:spPr>
        <p:txBody>
          <a:bodyPr>
            <a:normAutofit/>
          </a:bodyPr>
          <a:lstStyle/>
          <a:p>
            <a:pPr algn="ctr"/>
            <a:r>
              <a:rPr lang="en-NP" dirty="0"/>
              <a:t>Avijit Saha</a:t>
            </a:r>
          </a:p>
          <a:p>
            <a:pPr algn="ctr"/>
            <a:r>
              <a:rPr lang="en-NP" dirty="0"/>
              <a:t>Final Presentation</a:t>
            </a:r>
          </a:p>
          <a:p>
            <a:pPr algn="ctr"/>
            <a:r>
              <a:rPr lang="en-NP" dirty="0"/>
              <a:t>Algorithm and Data Structure (MSCS-532-B01)</a:t>
            </a:r>
          </a:p>
          <a:p>
            <a:pPr algn="ctr"/>
            <a:r>
              <a:rPr lang="en-NP" dirty="0"/>
              <a:t>Dr. Venessa Cooper</a:t>
            </a:r>
          </a:p>
          <a:p>
            <a:pPr algn="ctr"/>
            <a:r>
              <a:rPr lang="en-NP" dirty="0"/>
              <a:t>November 30, 2024</a:t>
            </a:r>
          </a:p>
        </p:txBody>
      </p:sp>
    </p:spTree>
    <p:extLst>
      <p:ext uri="{BB962C8B-B14F-4D97-AF65-F5344CB8AC3E}">
        <p14:creationId xmlns:p14="http://schemas.microsoft.com/office/powerpoint/2010/main" val="68359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8F75-FC97-45BC-953F-B372B6FD970F}"/>
              </a:ext>
            </a:extLst>
          </p:cNvPr>
          <p:cNvSpPr>
            <a:spLocks noGrp="1"/>
          </p:cNvSpPr>
          <p:nvPr>
            <p:ph type="title"/>
          </p:nvPr>
        </p:nvSpPr>
        <p:spPr>
          <a:xfrm>
            <a:off x="3344214" y="1364331"/>
            <a:ext cx="5490224" cy="526095"/>
          </a:xfrm>
        </p:spPr>
        <p:txBody>
          <a:bodyPr>
            <a:normAutofit fontScale="90000"/>
          </a:bodyPr>
          <a:lstStyle/>
          <a:p>
            <a:r>
              <a:rPr lang="en-NP" dirty="0"/>
              <a:t>Agenda</a:t>
            </a:r>
          </a:p>
        </p:txBody>
      </p:sp>
      <p:sp>
        <p:nvSpPr>
          <p:cNvPr id="3" name="Text Placeholder 2">
            <a:extLst>
              <a:ext uri="{FF2B5EF4-FFF2-40B4-BE49-F238E27FC236}">
                <a16:creationId xmlns:a16="http://schemas.microsoft.com/office/drawing/2014/main" id="{B4FBF665-6D94-BB2F-5C58-853253A1963A}"/>
              </a:ext>
            </a:extLst>
          </p:cNvPr>
          <p:cNvSpPr>
            <a:spLocks noGrp="1"/>
          </p:cNvSpPr>
          <p:nvPr>
            <p:ph type="body" idx="1"/>
          </p:nvPr>
        </p:nvSpPr>
        <p:spPr>
          <a:xfrm>
            <a:off x="3344215" y="2004164"/>
            <a:ext cx="5490223" cy="3226457"/>
          </a:xfrm>
        </p:spPr>
        <p:txBody>
          <a:bodyPr>
            <a:normAutofit fontScale="92500" lnSpcReduction="100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Literature Review</a:t>
            </a:r>
          </a:p>
          <a:p>
            <a:pPr marL="342900" indent="-342900">
              <a:buFont typeface="Arial" panose="020B0604020202020204" pitchFamily="34" charset="0"/>
              <a:buChar char="•"/>
            </a:pPr>
            <a:r>
              <a:rPr lang="en-US" dirty="0"/>
              <a:t>System Design</a:t>
            </a:r>
          </a:p>
          <a:p>
            <a:pPr marL="342900" indent="-342900">
              <a:buFont typeface="Arial" panose="020B0604020202020204" pitchFamily="34" charset="0"/>
              <a:buChar char="•"/>
            </a:pPr>
            <a:r>
              <a:rPr lang="en-US" dirty="0"/>
              <a:t>Implementation</a:t>
            </a:r>
          </a:p>
          <a:p>
            <a:pPr marL="342900" indent="-342900">
              <a:buFont typeface="Arial" panose="020B0604020202020204" pitchFamily="34" charset="0"/>
              <a:buChar char="•"/>
            </a:pPr>
            <a:r>
              <a:rPr lang="en-US" dirty="0"/>
              <a:t>Performance Analysis</a:t>
            </a:r>
          </a:p>
          <a:p>
            <a:pPr marL="342900" indent="-342900">
              <a:buFont typeface="Arial" panose="020B0604020202020204" pitchFamily="34" charset="0"/>
              <a:buChar char="•"/>
            </a:pPr>
            <a:r>
              <a:rPr lang="en-US" dirty="0"/>
              <a:t>Optimizations and Challenges</a:t>
            </a:r>
          </a:p>
          <a:p>
            <a:pPr marL="342900" indent="-342900">
              <a:buFont typeface="Arial" panose="020B0604020202020204" pitchFamily="34" charset="0"/>
              <a:buChar char="•"/>
            </a:pPr>
            <a:r>
              <a:rPr lang="en-US" dirty="0"/>
              <a:t>Future Work</a:t>
            </a:r>
          </a:p>
          <a:p>
            <a:pPr marL="342900" indent="-342900">
              <a:buFont typeface="Arial" panose="020B0604020202020204" pitchFamily="34" charset="0"/>
              <a:buChar char="•"/>
            </a:pPr>
            <a:r>
              <a:rPr lang="en-US" dirty="0"/>
              <a:t>Conclusion</a:t>
            </a:r>
            <a:endParaRPr lang="en-NP" dirty="0"/>
          </a:p>
        </p:txBody>
      </p:sp>
    </p:spTree>
    <p:extLst>
      <p:ext uri="{BB962C8B-B14F-4D97-AF65-F5344CB8AC3E}">
        <p14:creationId xmlns:p14="http://schemas.microsoft.com/office/powerpoint/2010/main" val="198059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D342-F759-92E1-63F7-DC05CFC1AA9D}"/>
              </a:ext>
            </a:extLst>
          </p:cNvPr>
          <p:cNvSpPr>
            <a:spLocks noGrp="1"/>
          </p:cNvSpPr>
          <p:nvPr>
            <p:ph type="title"/>
          </p:nvPr>
        </p:nvSpPr>
        <p:spPr>
          <a:xfrm>
            <a:off x="2589212" y="1515649"/>
            <a:ext cx="8915399" cy="721720"/>
          </a:xfrm>
        </p:spPr>
        <p:txBody>
          <a:bodyPr>
            <a:normAutofit/>
          </a:bodyPr>
          <a:lstStyle/>
          <a:p>
            <a:r>
              <a:rPr lang="en-NP" sz="3600" dirty="0"/>
              <a:t>Introduction</a:t>
            </a:r>
          </a:p>
        </p:txBody>
      </p:sp>
      <p:sp>
        <p:nvSpPr>
          <p:cNvPr id="3" name="Text Placeholder 2">
            <a:extLst>
              <a:ext uri="{FF2B5EF4-FFF2-40B4-BE49-F238E27FC236}">
                <a16:creationId xmlns:a16="http://schemas.microsoft.com/office/drawing/2014/main" id="{04C5F985-A180-F5DD-C076-7F64E34BB68B}"/>
              </a:ext>
            </a:extLst>
          </p:cNvPr>
          <p:cNvSpPr>
            <a:spLocks noGrp="1"/>
          </p:cNvSpPr>
          <p:nvPr>
            <p:ph type="body" idx="1"/>
          </p:nvPr>
        </p:nvSpPr>
        <p:spPr>
          <a:xfrm>
            <a:off x="2589212" y="2490467"/>
            <a:ext cx="8915399" cy="2670255"/>
          </a:xfrm>
        </p:spPr>
        <p:txBody>
          <a:bodyPr>
            <a:noAutofit/>
          </a:bodyPr>
          <a:lstStyle/>
          <a:p>
            <a:r>
              <a:rPr lang="en-US" sz="1800" b="1" dirty="0"/>
              <a:t>Motivation:</a:t>
            </a:r>
            <a:r>
              <a:rPr lang="en-US" sz="1800" dirty="0"/>
              <a:t> Increasing need for efficient search systems.</a:t>
            </a:r>
          </a:p>
          <a:p>
            <a:r>
              <a:rPr lang="en-US" sz="1800" b="1" dirty="0"/>
              <a:t>Objectives:</a:t>
            </a:r>
          </a:p>
          <a:p>
            <a:pPr lvl="1">
              <a:buFont typeface="Arial" panose="020B0604020202020204" pitchFamily="34" charset="0"/>
              <a:buChar char="•"/>
            </a:pPr>
            <a:r>
              <a:rPr lang="en-US" sz="1600" dirty="0"/>
              <a:t> Speed</a:t>
            </a:r>
          </a:p>
          <a:p>
            <a:pPr lvl="1">
              <a:buFont typeface="Arial" panose="020B0604020202020204" pitchFamily="34" charset="0"/>
              <a:buChar char="•"/>
            </a:pPr>
            <a:r>
              <a:rPr lang="en-US" sz="1600" dirty="0"/>
              <a:t> Scalability</a:t>
            </a:r>
          </a:p>
          <a:p>
            <a:pPr lvl="1">
              <a:buFont typeface="Arial" panose="020B0604020202020204" pitchFamily="34" charset="0"/>
              <a:buChar char="•"/>
            </a:pPr>
            <a:r>
              <a:rPr lang="en-US" sz="1600" dirty="0"/>
              <a:t> Accuracy</a:t>
            </a:r>
          </a:p>
          <a:p>
            <a:r>
              <a:rPr lang="en-US" sz="1800" b="1" dirty="0"/>
              <a:t>Scope:</a:t>
            </a:r>
            <a:r>
              <a:rPr lang="en-US" sz="1800" dirty="0"/>
              <a:t> Medium-scale document retrieval system.</a:t>
            </a:r>
          </a:p>
        </p:txBody>
      </p:sp>
    </p:spTree>
    <p:extLst>
      <p:ext uri="{BB962C8B-B14F-4D97-AF65-F5344CB8AC3E}">
        <p14:creationId xmlns:p14="http://schemas.microsoft.com/office/powerpoint/2010/main" val="361523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C67FD-A913-13C1-438C-48A2B7168D74}"/>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Literature Review</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2B32EC3-D150-52DC-479C-233A4DCFF58B}"/>
              </a:ext>
            </a:extLst>
          </p:cNvPr>
          <p:cNvGraphicFramePr/>
          <p:nvPr>
            <p:extLst>
              <p:ext uri="{D42A27DB-BD31-4B8C-83A1-F6EECF244321}">
                <p14:modId xmlns:p14="http://schemas.microsoft.com/office/powerpoint/2010/main" val="215084963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280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FCA0E245-E303-895A-F056-DD63885C7E88}"/>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0149D-EC0D-CD83-4A8E-78369004B16D}"/>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System Design</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4B9149E5-FFD9-5723-FBF4-E5C7ED3D6887}"/>
              </a:ext>
            </a:extLst>
          </p:cNvPr>
          <p:cNvGraphicFramePr/>
          <p:nvPr>
            <p:extLst>
              <p:ext uri="{D42A27DB-BD31-4B8C-83A1-F6EECF244321}">
                <p14:modId xmlns:p14="http://schemas.microsoft.com/office/powerpoint/2010/main" val="149434379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07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NP"/>
            </a:p>
          </p:txBody>
        </p:sp>
        <p:sp>
          <p:nvSpPr>
            <p:cNvPr id="1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NP"/>
            </a:p>
          </p:txBody>
        </p:sp>
        <p:sp>
          <p:nvSpPr>
            <p:cNvPr id="1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NP"/>
            </a:p>
          </p:txBody>
        </p:sp>
        <p:sp>
          <p:nvSpPr>
            <p:cNvPr id="1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NP"/>
            </a:p>
          </p:txBody>
        </p:sp>
        <p:sp>
          <p:nvSpPr>
            <p:cNvPr id="1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NP"/>
            </a:p>
          </p:txBody>
        </p:sp>
        <p:sp>
          <p:nvSpPr>
            <p:cNvPr id="1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NP"/>
            </a:p>
          </p:txBody>
        </p:sp>
        <p:sp>
          <p:nvSpPr>
            <p:cNvPr id="1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NP"/>
            </a:p>
          </p:txBody>
        </p:sp>
        <p:sp>
          <p:nvSpPr>
            <p:cNvPr id="1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NP"/>
            </a:p>
          </p:txBody>
        </p:sp>
        <p:sp>
          <p:nvSpPr>
            <p:cNvPr id="1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NP"/>
            </a:p>
          </p:txBody>
        </p:sp>
        <p:sp>
          <p:nvSpPr>
            <p:cNvPr id="1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NP"/>
            </a:p>
          </p:txBody>
        </p:sp>
        <p:sp>
          <p:nvSpPr>
            <p:cNvPr id="2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NP"/>
            </a:p>
          </p:txBody>
        </p:sp>
        <p:sp>
          <p:nvSpPr>
            <p:cNvPr id="2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NP"/>
            </a:p>
          </p:txBody>
        </p:sp>
      </p:grpSp>
      <p:grpSp>
        <p:nvGrpSpPr>
          <p:cNvPr id="23" name="Group 2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NP"/>
            </a:p>
          </p:txBody>
        </p:sp>
        <p:sp>
          <p:nvSpPr>
            <p:cNvPr id="2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NP"/>
            </a:p>
          </p:txBody>
        </p:sp>
        <p:sp>
          <p:nvSpPr>
            <p:cNvPr id="2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NP"/>
            </a:p>
          </p:txBody>
        </p:sp>
        <p:sp>
          <p:nvSpPr>
            <p:cNvPr id="2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NP"/>
            </a:p>
          </p:txBody>
        </p:sp>
        <p:sp>
          <p:nvSpPr>
            <p:cNvPr id="2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NP"/>
            </a:p>
          </p:txBody>
        </p:sp>
        <p:sp>
          <p:nvSpPr>
            <p:cNvPr id="2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NP"/>
            </a:p>
          </p:txBody>
        </p:sp>
        <p:sp>
          <p:nvSpPr>
            <p:cNvPr id="3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NP"/>
            </a:p>
          </p:txBody>
        </p:sp>
        <p:sp>
          <p:nvSpPr>
            <p:cNvPr id="3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NP"/>
            </a:p>
          </p:txBody>
        </p:sp>
        <p:sp>
          <p:nvSpPr>
            <p:cNvPr id="3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NP"/>
            </a:p>
          </p:txBody>
        </p:sp>
        <p:sp>
          <p:nvSpPr>
            <p:cNvPr id="3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NP"/>
            </a:p>
          </p:txBody>
        </p:sp>
        <p:sp>
          <p:nvSpPr>
            <p:cNvPr id="3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NP"/>
            </a:p>
          </p:txBody>
        </p:sp>
        <p:sp>
          <p:nvSpPr>
            <p:cNvPr id="3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NP"/>
            </a:p>
          </p:txBody>
        </p:sp>
      </p:grpSp>
      <p:sp>
        <p:nvSpPr>
          <p:cNvPr id="37" name="Rectangle 3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P"/>
          </a:p>
        </p:txBody>
      </p:sp>
      <p:sp>
        <p:nvSpPr>
          <p:cNvPr id="39"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NP"/>
          </a:p>
        </p:txBody>
      </p:sp>
      <p:sp>
        <p:nvSpPr>
          <p:cNvPr id="41" name="Rectangle 4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23A0-8D0F-DAA1-EB0F-58FF51F5E0AB}"/>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a:solidFill>
                  <a:schemeClr val="bg1"/>
                </a:solidFill>
              </a:rPr>
              <a:t>Methodology</a:t>
            </a:r>
          </a:p>
        </p:txBody>
      </p:sp>
      <p:sp>
        <p:nvSpPr>
          <p:cNvPr id="4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NP"/>
          </a:p>
        </p:txBody>
      </p:sp>
      <p:sp useBgFill="1">
        <p:nvSpPr>
          <p:cNvPr id="45" name="Rectangle 4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6EC1C5F-EF9A-9809-01BA-33F376A3F88C}"/>
              </a:ext>
            </a:extLst>
          </p:cNvPr>
          <p:cNvGraphicFramePr/>
          <p:nvPr>
            <p:extLst>
              <p:ext uri="{D42A27DB-BD31-4B8C-83A1-F6EECF244321}">
                <p14:modId xmlns:p14="http://schemas.microsoft.com/office/powerpoint/2010/main" val="27579421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68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A146-C46A-492D-D197-315CA0BDAC8F}"/>
              </a:ext>
            </a:extLst>
          </p:cNvPr>
          <p:cNvSpPr>
            <a:spLocks noGrp="1"/>
          </p:cNvSpPr>
          <p:nvPr>
            <p:ph type="title"/>
          </p:nvPr>
        </p:nvSpPr>
        <p:spPr/>
        <p:txBody>
          <a:bodyPr/>
          <a:lstStyle/>
          <a:p>
            <a:r>
              <a:rPr lang="en-NP" dirty="0"/>
              <a:t>Key Implementation</a:t>
            </a:r>
          </a:p>
        </p:txBody>
      </p:sp>
      <p:sp>
        <p:nvSpPr>
          <p:cNvPr id="4" name="Text Placeholder 3">
            <a:extLst>
              <a:ext uri="{FF2B5EF4-FFF2-40B4-BE49-F238E27FC236}">
                <a16:creationId xmlns:a16="http://schemas.microsoft.com/office/drawing/2014/main" id="{CF67E42F-161B-641C-8F6B-C676FB0B01EF}"/>
              </a:ext>
            </a:extLst>
          </p:cNvPr>
          <p:cNvSpPr>
            <a:spLocks noGrp="1"/>
          </p:cNvSpPr>
          <p:nvPr>
            <p:ph type="body" sz="half" idx="2"/>
          </p:nvPr>
        </p:nvSpPr>
        <p:spPr/>
        <p:txBody>
          <a:bodyPr/>
          <a:lstStyle/>
          <a:p>
            <a:pPr marL="342900" indent="-342900">
              <a:buFont typeface="+mj-lt"/>
              <a:buAutoNum type="arabicPeriod"/>
            </a:pPr>
            <a:r>
              <a:rPr lang="en-US" dirty="0"/>
              <a:t>Document.</a:t>
            </a:r>
          </a:p>
          <a:p>
            <a:pPr marL="342900" indent="-342900">
              <a:buFont typeface="+mj-lt"/>
              <a:buAutoNum type="arabicPeriod"/>
            </a:pPr>
            <a:r>
              <a:rPr lang="en-US" dirty="0"/>
              <a:t>Inverted Index.</a:t>
            </a:r>
          </a:p>
          <a:p>
            <a:pPr marL="342900" indent="-342900">
              <a:buFont typeface="+mj-lt"/>
              <a:buAutoNum type="arabicPeriod"/>
            </a:pPr>
            <a:r>
              <a:rPr lang="en-US" dirty="0"/>
              <a:t>Priority Queue.</a:t>
            </a:r>
          </a:p>
        </p:txBody>
      </p:sp>
      <p:pic>
        <p:nvPicPr>
          <p:cNvPr id="6" name="Content Placeholder 5" descr="A computer screen shot of a computer code&#10;&#10;Description automatically generated">
            <a:extLst>
              <a:ext uri="{FF2B5EF4-FFF2-40B4-BE49-F238E27FC236}">
                <a16:creationId xmlns:a16="http://schemas.microsoft.com/office/drawing/2014/main" id="{7300F613-8607-5E23-F85D-39A2168EE5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1011" y="782320"/>
            <a:ext cx="5349238" cy="1280160"/>
          </a:xfrm>
          <a:prstGeom prst="rect">
            <a:avLst/>
          </a:prstGeom>
        </p:spPr>
      </p:pic>
      <p:pic>
        <p:nvPicPr>
          <p:cNvPr id="8" name="Picture 7" descr="A computer code with green and blue text&#10;&#10;Description automatically generated">
            <a:extLst>
              <a:ext uri="{FF2B5EF4-FFF2-40B4-BE49-F238E27FC236}">
                <a16:creationId xmlns:a16="http://schemas.microsoft.com/office/drawing/2014/main" id="{D663F82B-3076-74C4-8EA5-5D7F32D7B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11" y="2179327"/>
            <a:ext cx="5349238" cy="1550504"/>
          </a:xfrm>
          <a:prstGeom prst="rect">
            <a:avLst/>
          </a:prstGeom>
        </p:spPr>
      </p:pic>
      <p:pic>
        <p:nvPicPr>
          <p:cNvPr id="10" name="Picture 9" descr="A computer code with text&#10;&#10;Description automatically generated with medium confidence">
            <a:extLst>
              <a:ext uri="{FF2B5EF4-FFF2-40B4-BE49-F238E27FC236}">
                <a16:creationId xmlns:a16="http://schemas.microsoft.com/office/drawing/2014/main" id="{A01DEF4D-1BAC-67EF-C309-243CA86274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012" y="3846678"/>
            <a:ext cx="5349238" cy="2203393"/>
          </a:xfrm>
          <a:prstGeom prst="rect">
            <a:avLst/>
          </a:prstGeom>
        </p:spPr>
      </p:pic>
    </p:spTree>
    <p:extLst>
      <p:ext uri="{BB962C8B-B14F-4D97-AF65-F5344CB8AC3E}">
        <p14:creationId xmlns:p14="http://schemas.microsoft.com/office/powerpoint/2010/main" val="19299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9AF4-060E-D91D-0E6A-AF85B6B07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8208D-773A-BCF8-8923-1D662EB1F76A}"/>
              </a:ext>
            </a:extLst>
          </p:cNvPr>
          <p:cNvSpPr>
            <a:spLocks noGrp="1"/>
          </p:cNvSpPr>
          <p:nvPr>
            <p:ph type="title"/>
          </p:nvPr>
        </p:nvSpPr>
        <p:spPr>
          <a:xfrm>
            <a:off x="1832764" y="777392"/>
            <a:ext cx="6359258" cy="976312"/>
          </a:xfrm>
        </p:spPr>
        <p:txBody>
          <a:bodyPr>
            <a:noAutofit/>
          </a:bodyPr>
          <a:lstStyle/>
          <a:p>
            <a:r>
              <a:rPr lang="en-NP" sz="4400" dirty="0"/>
              <a:t>Performance Analysis</a:t>
            </a:r>
          </a:p>
        </p:txBody>
      </p:sp>
      <p:sp>
        <p:nvSpPr>
          <p:cNvPr id="4" name="Text Placeholder 3">
            <a:extLst>
              <a:ext uri="{FF2B5EF4-FFF2-40B4-BE49-F238E27FC236}">
                <a16:creationId xmlns:a16="http://schemas.microsoft.com/office/drawing/2014/main" id="{6A0D861B-B78A-6D79-5C84-2B5D8F379405}"/>
              </a:ext>
            </a:extLst>
          </p:cNvPr>
          <p:cNvSpPr>
            <a:spLocks noGrp="1"/>
          </p:cNvSpPr>
          <p:nvPr>
            <p:ph type="body" sz="half" idx="2"/>
          </p:nvPr>
        </p:nvSpPr>
        <p:spPr>
          <a:xfrm>
            <a:off x="1829126" y="2149476"/>
            <a:ext cx="3505199" cy="4262436"/>
          </a:xfrm>
        </p:spPr>
        <p:txBody>
          <a:bodyPr/>
          <a:lstStyle/>
          <a:p>
            <a:r>
              <a:rPr lang="en-US" b="1" dirty="0"/>
              <a:t>Sequential vs. Parallel Indexing:</a:t>
            </a:r>
          </a:p>
          <a:p>
            <a:pPr marL="285750" indent="-285750">
              <a:buFont typeface="Arial" panose="020B0604020202020204" pitchFamily="34" charset="0"/>
              <a:buChar char="•"/>
            </a:pPr>
            <a:r>
              <a:rPr lang="en-US" dirty="0"/>
              <a:t>Sequential Insertion Time: 3.4809112548828125e-05 </a:t>
            </a:r>
          </a:p>
          <a:p>
            <a:pPr marL="285750" indent="-285750">
              <a:buFont typeface="Arial" panose="020B0604020202020204" pitchFamily="34" charset="0"/>
              <a:buChar char="•"/>
            </a:pPr>
            <a:r>
              <a:rPr lang="en-US" dirty="0"/>
              <a:t>Parallel Insertion Time: 0.0014269351959228516 </a:t>
            </a:r>
          </a:p>
        </p:txBody>
      </p:sp>
      <p:sp>
        <p:nvSpPr>
          <p:cNvPr id="9" name="TextBox 8">
            <a:extLst>
              <a:ext uri="{FF2B5EF4-FFF2-40B4-BE49-F238E27FC236}">
                <a16:creationId xmlns:a16="http://schemas.microsoft.com/office/drawing/2014/main" id="{A04EF484-7676-7962-C27F-45C137AEBF01}"/>
              </a:ext>
            </a:extLst>
          </p:cNvPr>
          <p:cNvSpPr txBox="1"/>
          <p:nvPr/>
        </p:nvSpPr>
        <p:spPr>
          <a:xfrm>
            <a:off x="6463430" y="3995803"/>
            <a:ext cx="4935165" cy="2054268"/>
          </a:xfrm>
          <a:prstGeom prst="rect">
            <a:avLst/>
          </a:prstGeom>
          <a:noFill/>
        </p:spPr>
        <p:txBody>
          <a:bodyPr wrap="square" rtlCol="0">
            <a:spAutoFit/>
          </a:bodyPr>
          <a:lstStyle/>
          <a:p>
            <a:endParaRPr lang="en-NP" dirty="0"/>
          </a:p>
        </p:txBody>
      </p:sp>
      <p:pic>
        <p:nvPicPr>
          <p:cNvPr id="11" name="Picture 10" descr="A screenshot of a computer code&#10;&#10;Description automatically generated">
            <a:extLst>
              <a:ext uri="{FF2B5EF4-FFF2-40B4-BE49-F238E27FC236}">
                <a16:creationId xmlns:a16="http://schemas.microsoft.com/office/drawing/2014/main" id="{BF05F9A8-0005-E804-67B0-1C2219A24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59" y="2149476"/>
            <a:ext cx="5359400" cy="1663700"/>
          </a:xfrm>
          <a:prstGeom prst="rect">
            <a:avLst/>
          </a:prstGeom>
        </p:spPr>
      </p:pic>
    </p:spTree>
    <p:extLst>
      <p:ext uri="{BB962C8B-B14F-4D97-AF65-F5344CB8AC3E}">
        <p14:creationId xmlns:p14="http://schemas.microsoft.com/office/powerpoint/2010/main" val="30622504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86</TotalTime>
  <Words>1080</Words>
  <Application>Microsoft Macintosh PowerPoint</Application>
  <PresentationFormat>Widescreen</PresentationFormat>
  <Paragraphs>118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Gothic</vt:lpstr>
      <vt:lpstr>Rockwell</vt:lpstr>
      <vt:lpstr>Wingdings 3</vt:lpstr>
      <vt:lpstr>Wisp</vt:lpstr>
      <vt:lpstr>Developing and Optimizing Data Structures for Real-World Applications Using Python</vt:lpstr>
      <vt:lpstr>PowerPoint Presentation</vt:lpstr>
      <vt:lpstr>Agenda</vt:lpstr>
      <vt:lpstr>Introduction</vt:lpstr>
      <vt:lpstr>Literature Review</vt:lpstr>
      <vt:lpstr>System Design</vt:lpstr>
      <vt:lpstr>Methodology</vt:lpstr>
      <vt:lpstr>Key Implementation</vt:lpstr>
      <vt:lpstr>Performance Analysis</vt:lpstr>
      <vt:lpstr>Performance Graph</vt:lpstr>
      <vt:lpstr>Optimizations</vt:lpstr>
      <vt:lpstr>Challenges</vt:lpstr>
      <vt:lpstr>Future Work</vt:lpstr>
      <vt:lpstr>Coclusion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Avijit Saha</dc:creator>
  <cp:lastModifiedBy>Avijit Saha</cp:lastModifiedBy>
  <cp:revision>4</cp:revision>
  <dcterms:created xsi:type="dcterms:W3CDTF">2024-12-01T11:47:45Z</dcterms:created>
  <dcterms:modified xsi:type="dcterms:W3CDTF">2024-12-01T13:13:51Z</dcterms:modified>
</cp:coreProperties>
</file>