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8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7B3D-4439-4C05-981B-5ACAE6EB7CB2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AA78-45B6-494E-AE14-9E0692F48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02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7B3D-4439-4C05-981B-5ACAE6EB7CB2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AA78-45B6-494E-AE14-9E0692F48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00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7B3D-4439-4C05-981B-5ACAE6EB7CB2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AA78-45B6-494E-AE14-9E0692F48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32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7B3D-4439-4C05-981B-5ACAE6EB7CB2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AA78-45B6-494E-AE14-9E0692F48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19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7B3D-4439-4C05-981B-5ACAE6EB7CB2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AA78-45B6-494E-AE14-9E0692F48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16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7B3D-4439-4C05-981B-5ACAE6EB7CB2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AA78-45B6-494E-AE14-9E0692F48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8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7B3D-4439-4C05-981B-5ACAE6EB7CB2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AA78-45B6-494E-AE14-9E0692F48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66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7B3D-4439-4C05-981B-5ACAE6EB7CB2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AA78-45B6-494E-AE14-9E0692F48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0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7B3D-4439-4C05-981B-5ACAE6EB7CB2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AA78-45B6-494E-AE14-9E0692F48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15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7B3D-4439-4C05-981B-5ACAE6EB7CB2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AA78-45B6-494E-AE14-9E0692F48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29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7B3D-4439-4C05-981B-5ACAE6EB7CB2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AA78-45B6-494E-AE14-9E0692F48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44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D7B3D-4439-4C05-981B-5ACAE6EB7CB2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0AA78-45B6-494E-AE14-9E0692F48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70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375" t="16797" r="52396" b="52995"/>
          <a:stretch/>
        </p:blipFill>
        <p:spPr>
          <a:xfrm>
            <a:off x="-196850" y="0"/>
            <a:ext cx="3441700" cy="294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3333" t="53906" r="51354" b="14844"/>
          <a:stretch/>
        </p:blipFill>
        <p:spPr>
          <a:xfrm>
            <a:off x="3683000" y="114300"/>
            <a:ext cx="3086100" cy="304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3542" t="30859" r="35208" b="39453"/>
          <a:stretch/>
        </p:blipFill>
        <p:spPr>
          <a:xfrm>
            <a:off x="7391400" y="372784"/>
            <a:ext cx="3810000" cy="289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37500" t="49479" r="37292" b="19531"/>
          <a:stretch/>
        </p:blipFill>
        <p:spPr>
          <a:xfrm>
            <a:off x="393700" y="3606800"/>
            <a:ext cx="3073400" cy="3022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l="16251" t="6250" r="20729" b="10678"/>
          <a:stretch/>
        </p:blipFill>
        <p:spPr>
          <a:xfrm>
            <a:off x="7732057" y="3271764"/>
            <a:ext cx="3380695" cy="35651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l="19117" t="5836" r="17500" b="11076"/>
          <a:stretch/>
        </p:blipFill>
        <p:spPr>
          <a:xfrm>
            <a:off x="3940868" y="3340100"/>
            <a:ext cx="3091062" cy="324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11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Konrad Elsener</dc:creator>
  <cp:lastModifiedBy>Konrad Elsener</cp:lastModifiedBy>
  <cp:revision>2</cp:revision>
  <dcterms:created xsi:type="dcterms:W3CDTF">2017-08-21T14:00:57Z</dcterms:created>
  <dcterms:modified xsi:type="dcterms:W3CDTF">2017-08-21T14:06:44Z</dcterms:modified>
</cp:coreProperties>
</file>