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845F-4A60-455A-8305-E76C73B5E5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26D8-4D92-40B0-8A9F-0BC959E0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"/>
            <a:ext cx="9144000" cy="68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5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Sullivan</dc:creator>
  <cp:lastModifiedBy>Mike Sullivan</cp:lastModifiedBy>
  <cp:revision>2</cp:revision>
  <dcterms:created xsi:type="dcterms:W3CDTF">2018-03-17T03:34:37Z</dcterms:created>
  <dcterms:modified xsi:type="dcterms:W3CDTF">2018-03-17T03:49:38Z</dcterms:modified>
</cp:coreProperties>
</file>