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52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15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EE24-A3EE-4814-A032-9EF0583B11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EACDEA-6C69-437F-A3B6-35526CC8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8665" y="1990641"/>
            <a:ext cx="6311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09218" y="6134792"/>
            <a:ext cx="248241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Arman Ovi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  : 21 March 2024</a:t>
            </a:r>
          </a:p>
        </p:txBody>
      </p:sp>
    </p:spTree>
    <p:extLst>
      <p:ext uri="{BB962C8B-B14F-4D97-AF65-F5344CB8AC3E}">
        <p14:creationId xmlns:p14="http://schemas.microsoft.com/office/powerpoint/2010/main" val="2879903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</dc:creator>
  <cp:lastModifiedBy>Ovi</cp:lastModifiedBy>
  <cp:revision>4</cp:revision>
  <dcterms:created xsi:type="dcterms:W3CDTF">2024-03-20T10:44:24Z</dcterms:created>
  <dcterms:modified xsi:type="dcterms:W3CDTF">2024-03-20T11:09:38Z</dcterms:modified>
</cp:coreProperties>
</file>