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9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942B2-8D8B-4363-A493-A5D399DA9208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D418B-4C5E-4BB7-90C8-92E3DAFE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8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D418B-4C5E-4BB7-90C8-92E3DAFECD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38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1ED3D84-DE3D-4479-87D5-50632E077E1F}" type="datetime1">
              <a:rPr lang="en-US" smtClean="0"/>
              <a:t>10/27/2024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3C6934F-744A-4A81-86DF-BA3772F6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68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7DD2-C756-4B2D-A22A-FA270CBD1758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934F-744A-4A81-86DF-BA3772F6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6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C79F-9F41-44E2-B017-AEACA6CFB6A3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934F-744A-4A81-86DF-BA3772F6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3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38B2-ADD0-4C03-BBD5-3142459E5E07}" type="datetime1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934F-744A-4A81-86DF-BA3772F6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4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F5EF54A-1AD8-41B4-BA02-F8E36DD21B78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D3C6934F-744A-4A81-86DF-BA3772F6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07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A23C-07BF-4201-A20C-3F74367BF469}" type="datetime1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934F-744A-4A81-86DF-BA3772F6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3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B6EA-5370-40EC-A9AD-5BD8FE9254FC}" type="datetime1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934F-744A-4A81-86DF-BA3772F6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6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3132-0737-433B-B4AE-2DDF1EF9F9A6}" type="datetime1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934F-744A-4A81-86DF-BA3772F6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2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851B-9628-4B88-BD1D-B4F8DEF1AB4E}" type="datetime1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934F-744A-4A81-86DF-BA3772F6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93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9FAF-CBB9-49B4-A23C-48F1349660C3}" type="datetime1">
              <a:rPr lang="en-US" smtClean="0"/>
              <a:t>10/27/2024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3C6934F-744A-4A81-86DF-BA3772F609E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354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4FE0CDD-C8D6-4C6F-ACCA-BA6B96C2A42F}" type="datetime1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3C6934F-744A-4A81-86DF-BA3772F609E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947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E24344C-C7AD-4D0E-8CA5-A6C05FEE935B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3C6934F-744A-4A81-86DF-BA3772F6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8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0777" y="3060714"/>
            <a:ext cx="489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echnology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112" y="461919"/>
            <a:ext cx="1256966" cy="12569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21896" y="1824501"/>
            <a:ext cx="988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Pundra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 of Science &amp;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2845" y="2378875"/>
            <a:ext cx="8439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epartment of Computer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cience &amp; Engineering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87588" y="4507264"/>
            <a:ext cx="20958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30944" y="4876596"/>
            <a:ext cx="220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Name: Al Arman Ovi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Id: 01821106013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Batch: 18th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8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47879" y="2807936"/>
            <a:ext cx="76226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Any Questions ?</a:t>
            </a:r>
            <a:endParaRPr lang="en-US" sz="66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91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934F-744A-4A81-86DF-BA3772F609E6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97543" y="3010237"/>
            <a:ext cx="64493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Bahnschrift Light Condensed" panose="020B0502040204020203" pitchFamily="34" charset="0"/>
              </a:rPr>
              <a:t>Thank You </a:t>
            </a:r>
            <a:endParaRPr lang="en-US" sz="66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43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076" y="356723"/>
            <a:ext cx="973743" cy="973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6903" y="1330466"/>
            <a:ext cx="12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9529" y="1925904"/>
            <a:ext cx="6967243" cy="295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 data store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process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33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076" y="356723"/>
            <a:ext cx="973743" cy="9737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72077" y="736376"/>
            <a:ext cx="4766209" cy="40011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lockchain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 work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4389" y="1650775"/>
            <a:ext cx="7282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stores data in blocks that are linked together in a chain, forming a digital ledger. The power to update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distributed among the nodes, or participants, of a computer network.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1" b="47738"/>
          <a:stretch/>
        </p:blipFill>
        <p:spPr>
          <a:xfrm>
            <a:off x="2351495" y="3269182"/>
            <a:ext cx="6534150" cy="1553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447207" y="5106075"/>
            <a:ext cx="449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2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37512" y="6307672"/>
            <a:ext cx="1463040" cy="274320"/>
          </a:xfrm>
        </p:spPr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076" y="356723"/>
            <a:ext cx="973743" cy="9737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87062" y="643539"/>
            <a:ext cx="4701472" cy="40011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 data store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echnic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22" y="1495257"/>
            <a:ext cx="9382852" cy="45220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2160573" y="2629912"/>
            <a:ext cx="509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endParaRPr 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77915" y="2629912"/>
            <a:ext cx="503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endParaRPr 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78887" y="2629912"/>
            <a:ext cx="5178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endParaRPr 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97543" y="3552404"/>
            <a:ext cx="4936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514885" y="3552372"/>
            <a:ext cx="4936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43945" y="3552372"/>
            <a:ext cx="4936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42478" y="3552372"/>
            <a:ext cx="1060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Hash</a:t>
            </a:r>
            <a:endParaRPr lang="en-US" sz="1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69454" y="3552372"/>
            <a:ext cx="1060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Hash</a:t>
            </a:r>
            <a:endParaRPr lang="en-US" sz="1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87062" y="6155374"/>
            <a:ext cx="5130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data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076" y="356723"/>
            <a:ext cx="973743" cy="9737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87062" y="643539"/>
            <a:ext cx="4701472" cy="40011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62" y="1922120"/>
            <a:ext cx="4701472" cy="3370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487062" y="5615145"/>
            <a:ext cx="449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types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75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076" y="356723"/>
            <a:ext cx="973743" cy="9737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77263" y="643539"/>
            <a:ext cx="5632662" cy="40011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process of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649" y="2096431"/>
            <a:ext cx="6613890" cy="34257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39962" y="5664426"/>
            <a:ext cx="5337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4: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process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3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076" y="356723"/>
            <a:ext cx="973743" cy="9737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77263" y="643539"/>
            <a:ext cx="5632662" cy="40011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 rot="10800000" flipV="1">
            <a:off x="546100" y="1607173"/>
            <a:ext cx="10998200" cy="4197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Finance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Enables secure, low-cost, real-time transactions and decentralized financial services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Supply Chain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Tracks products end-to-end for transparency and fraud prevention.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Healthcare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Secures and shares patient records for better privacy and streamlined care.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Voting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Provides tamper-proof, verifiable digital voting systems.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 Estate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Simplifies property transactions with smart contracts and digital titles.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Intellectual Property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Protects creators’ rights with verified ownership records.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Facilitates peer-to-peer energy trading and renewable tracking.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Stores and verifies academic credentials securely.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Tracks shipping data securely to prevent fraud.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Identity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Empowers users with self-controlled, private digital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identities.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542" y="2892904"/>
            <a:ext cx="2496392" cy="249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5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076" y="356723"/>
            <a:ext cx="973743" cy="9737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77263" y="643539"/>
            <a:ext cx="5632662" cy="40011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27"/>
          <a:stretch/>
        </p:blipFill>
        <p:spPr>
          <a:xfrm>
            <a:off x="1924691" y="1488934"/>
            <a:ext cx="7195033" cy="4466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432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076" y="356723"/>
            <a:ext cx="973743" cy="9737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77263" y="643539"/>
            <a:ext cx="5632662" cy="40011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of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1244" y="1563914"/>
            <a:ext cx="9096593" cy="395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Development of cross-chain solutions for better communication between networks.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Scalability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 of layer 2 solutions for faster and cheaper transactions.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Regulatory Developments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Clearer regulations for safer business and user environments.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Finance 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Growth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Expansion of decentralized financial services.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Emerging Technologies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Combining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AI and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enhanced solutions.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Privacy Features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Adoption of zero-knowledge proofs for confidential transactions.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 Efforts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Focus on eco-friendly consensus mechanisms to reduce energy consumption. 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Widespread Adoption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Increased use in finance, healthcare, and supply chain sectors.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837" y="2286809"/>
            <a:ext cx="2187278" cy="218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7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179</TotalTime>
  <Words>392</Words>
  <Application>Microsoft Office PowerPoint</Application>
  <PresentationFormat>Widescreen</PresentationFormat>
  <Paragraphs>66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Bahnschrift Light Condensed</vt:lpstr>
      <vt:lpstr>Bell MT</vt:lpstr>
      <vt:lpstr>Calibri</vt:lpstr>
      <vt:lpstr>Century Gothic</vt:lpstr>
      <vt:lpstr>Garamond</vt:lpstr>
      <vt:lpstr>Times New Roman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Arman Ovi</dc:creator>
  <cp:lastModifiedBy>Al Arman Ovi</cp:lastModifiedBy>
  <cp:revision>85</cp:revision>
  <dcterms:created xsi:type="dcterms:W3CDTF">2024-10-26T06:52:21Z</dcterms:created>
  <dcterms:modified xsi:type="dcterms:W3CDTF">2024-10-27T00:40:09Z</dcterms:modified>
</cp:coreProperties>
</file>