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76" r:id="rId5"/>
    <p:sldId id="277" r:id="rId6"/>
    <p:sldId id="278" r:id="rId7"/>
    <p:sldId id="270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78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AC Fitness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 projeto, uma ideia, um trabalho.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desenvolvido para disc. ANOO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/>
          </a:p>
          <a:p>
            <a:pPr marL="0" indent="0">
              <a:buNone/>
            </a:pPr>
            <a:r>
              <a:rPr lang="pt-BR" sz="2800" dirty="0" smtClean="0"/>
              <a:t>Buscando aplicar os conhecimentos aprendidos durante o ano.</a:t>
            </a:r>
            <a:endParaRPr sz="2800" dirty="0"/>
          </a:p>
          <a:p>
            <a:pPr marL="0" indent="0">
              <a:buNone/>
            </a:pPr>
            <a:r>
              <a:rPr lang="pt-BR" sz="2800" dirty="0" smtClean="0"/>
              <a:t>Nosso projeto foi documentado utilizando recursos, tradicionais e de qualidade para modelagem de um Projeto OO, sendo utilizada a linguagem UML para montagem dos diagramas que representam entidades, atores e casos de uso da nossa aplicação.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Diante desta ascensão do mercado fitness, vários são aqueles que possuem acompanhamento específico e personalizado de um Personal Trainer, o qual irá fazer exercícios e acompanhamento de cada aluno, visando o aumento da qualidade de vida de seu aluno. Levando em consideração que as muitas informações clinicas e fisiológicas devem ser levadas em conta na hora de indicar exercicios é sempre necessário um bom planejamento e acompanhamento do aluno, visando conhecer a evolução do mesmo e se será necessário alguma modificação.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3874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Desenvolvimento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O Sistema será feito em Java desktop porque é requisito da materia de PROO que a linguagem de programação orientada a objetos seja java. O Banco de dados será feito em MySql, utilizaremos como SGBD o PhpMyAdmin como requisito da matéria de BD.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9568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 entidades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Apartir de agora, começaremos a ver o projeto \o/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33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60296" y="260648"/>
            <a:ext cx="32319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Diagrama de classes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3059" y="260648"/>
            <a:ext cx="409759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Diagrama de casos de uso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Quer ver mais?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Bora pro documento.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76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233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AC Fitness</vt:lpstr>
      <vt:lpstr>Projeto desenvolvido para disc. ANOO</vt:lpstr>
      <vt:lpstr>A Ideia</vt:lpstr>
      <vt:lpstr>O Desenvolvimento</vt:lpstr>
      <vt:lpstr>As entidades</vt:lpstr>
      <vt:lpstr>PowerPoint Presentation</vt:lpstr>
      <vt:lpstr>PowerPoint Presentation</vt:lpstr>
      <vt:lpstr>Quer ver mais?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2015-01-12T03:05:32Z</dcterms:created>
  <dcterms:modified xsi:type="dcterms:W3CDTF">2015-01-12T03:16:13Z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