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110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 to AWS Serverless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6127800" y="4088650"/>
            <a:ext cx="2704500" cy="7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Ovidiu Miron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06.06.2017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w_me_the_demo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7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Few words about the talk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about: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light introduction in AWS, AWS </a:t>
            </a:r>
            <a:r>
              <a:rPr lang="en-GB"/>
              <a:t>serverless</a:t>
            </a:r>
            <a:r>
              <a:rPr lang="en-GB"/>
              <a:t> </a:t>
            </a:r>
            <a:r>
              <a:rPr lang="en-GB"/>
              <a:t>architecture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demo: Lambda, Gateway, DynamoDB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192000"/>
            <a:ext cx="8520600" cy="56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AWS?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757800"/>
            <a:ext cx="8520600" cy="41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AWS stands from Amazon Web Services.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It’s a huge collection of services delivered over Internet.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It offers access on demand to services like: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Storage: S3, Glacier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Databases: DynamoDB, RDS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Data </a:t>
            </a:r>
            <a:r>
              <a:rPr lang="en-GB"/>
              <a:t>Warehouse:</a:t>
            </a:r>
            <a:r>
              <a:rPr lang="en-GB"/>
              <a:t> Redshift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Instances: EC2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Cognito: allows to manage users authentications and permissions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AI services: Rekognition, Polly, Machine Learning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Tools to manage resources: Cloudwatch, IAM, AWS CloudFormation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192000"/>
            <a:ext cx="8520600" cy="56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What is serverless application?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757800"/>
            <a:ext cx="8520600" cy="41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Two type of applications: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“rich client” which consumes some services. “Baas” - backend as a service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 some amount of server side logic is still implemented by the developer but not in traditional way</a:t>
            </a:r>
            <a:r>
              <a:rPr lang="en-GB"/>
              <a:t>...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the code lives in “box”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t</a:t>
            </a:r>
            <a:r>
              <a:rPr lang="en-GB"/>
              <a:t>he code is triggered by events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t</a:t>
            </a:r>
            <a:r>
              <a:rPr lang="en-GB"/>
              <a:t>he “box” is fully managed by the a 3rd party.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We named this “FaaS”: Function as a service.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192000"/>
            <a:ext cx="8520600" cy="56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Benefit of serverless architecture: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757800"/>
            <a:ext cx="8520600" cy="415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z</a:t>
            </a:r>
            <a:r>
              <a:rPr lang="en-GB"/>
              <a:t>ero-administration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p</a:t>
            </a:r>
            <a:r>
              <a:rPr lang="en-GB"/>
              <a:t>ay-per-execution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d</a:t>
            </a:r>
            <a:r>
              <a:rPr lang="en-GB"/>
              <a:t>esign your code to be </a:t>
            </a:r>
            <a:r>
              <a:rPr lang="en-GB"/>
              <a:t>e</a:t>
            </a:r>
            <a:r>
              <a:rPr lang="en-GB"/>
              <a:t>vent-driven and </a:t>
            </a:r>
            <a:r>
              <a:rPr lang="en-GB"/>
              <a:t>micro service</a:t>
            </a:r>
            <a:r>
              <a:rPr lang="en-GB"/>
              <a:t> oriented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easy to scale up and down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being part of a huge </a:t>
            </a:r>
            <a:r>
              <a:rPr lang="en-GB"/>
              <a:t>ecosystem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improve latency and geolocation</a:t>
            </a:r>
            <a:r>
              <a:rPr lang="en-GB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GB"/>
              <a:t>AWS Lambda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i</a:t>
            </a:r>
            <a:r>
              <a:rPr lang="en-GB"/>
              <a:t>s an ability in AWS to write a function in Python, Java, C# or JavaScript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code is triggered by events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can be integrated with any type of services in AWS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can be triggered by events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GB"/>
              <a:t>DynamoDB pluses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</a:t>
            </a:r>
            <a:r>
              <a:rPr lang="en-GB"/>
              <a:t>oSQL database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</a:t>
            </a:r>
            <a:r>
              <a:rPr lang="en-GB"/>
              <a:t>o relation and no schema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based on tables and and items; you can see item as a python dict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you can see each item as a python dictionary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for each table have to define a primary key( a hash key)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can add what you want, you can remove what you want; there is no restriction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easy to scale: each operation cost money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easy to predict how much it cost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DynamoDB minuses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</a:t>
            </a:r>
            <a:r>
              <a:rPr lang="en-GB"/>
              <a:t>o complex data, no auto-increment( use UUID)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</a:t>
            </a:r>
            <a:r>
              <a:rPr lang="en-GB"/>
              <a:t>o relation between tables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no consistency check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no check integrity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no triggers, no cascade rollback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AWS Gateway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a</a:t>
            </a:r>
            <a:r>
              <a:rPr lang="en-GB"/>
              <a:t>llows to create REST API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