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7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4E7E-A7FD-4C51-BAB5-08266EC59368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BB04-21B4-429D-A672-F0C0D39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09" y="4267200"/>
            <a:ext cx="76256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844846" y="1371600"/>
            <a:ext cx="18288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http://profs.info.uaic.ro/~vcosmin/index.php?pagina=pagini/practica_sgbd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92846" y="1371600"/>
            <a:ext cx="18288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http://profs.info.uaic.ro/~adiftene/Scoala/2016/IP/index.htm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912855" y="1371600"/>
            <a:ext cx="18288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http://profs.info.uaic.ro/~acf/java/tap_15-16_sem2.html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759246" y="2873952"/>
            <a:ext cx="18288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http://profs.info.uaic.ro/~vidrascu/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98455" y="2873952"/>
            <a:ext cx="18288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http://profs.info.uaic.ro/~fltiplea/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8138" y="3301712"/>
            <a:ext cx="1229309" cy="826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3588046" y="3369252"/>
            <a:ext cx="1219200" cy="759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3"/>
          </p:cNvCxnSpPr>
          <p:nvPr/>
        </p:nvCxnSpPr>
        <p:spPr>
          <a:xfrm flipH="1" flipV="1">
            <a:off x="2673646" y="1866900"/>
            <a:ext cx="2133600" cy="2261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4807246" y="1866900"/>
            <a:ext cx="2105609" cy="2261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822692" y="2362202"/>
            <a:ext cx="15446" cy="17664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Callout 34"/>
          <p:cNvSpPr/>
          <p:nvPr/>
        </p:nvSpPr>
        <p:spPr>
          <a:xfrm>
            <a:off x="997247" y="4599710"/>
            <a:ext cx="2057400" cy="1219200"/>
          </a:xfrm>
          <a:prstGeom prst="cloudCallout">
            <a:avLst>
              <a:gd name="adj1" fmla="val 123948"/>
              <a:gd name="adj2" fmla="val -63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there a better way?</a:t>
            </a:r>
            <a:endParaRPr lang="en-US" dirty="0"/>
          </a:p>
        </p:txBody>
      </p:sp>
      <p:sp>
        <p:nvSpPr>
          <p:cNvPr id="36" name="Cloud Callout 35"/>
          <p:cNvSpPr/>
          <p:nvPr/>
        </p:nvSpPr>
        <p:spPr>
          <a:xfrm>
            <a:off x="6303537" y="4599710"/>
            <a:ext cx="2057400" cy="1219200"/>
          </a:xfrm>
          <a:prstGeom prst="cloudCallout">
            <a:avLst>
              <a:gd name="adj1" fmla="val -105008"/>
              <a:gd name="adj2" fmla="val -63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need to check my grades</a:t>
            </a:r>
            <a:endParaRPr lang="en-US" dirty="0"/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8" y="4495800"/>
            <a:ext cx="762564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55" y="1374112"/>
            <a:ext cx="6466015" cy="3121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loud Callout 4"/>
          <p:cNvSpPr/>
          <p:nvPr/>
        </p:nvSpPr>
        <p:spPr>
          <a:xfrm>
            <a:off x="3461606" y="5029200"/>
            <a:ext cx="2558193" cy="1600200"/>
          </a:xfrm>
          <a:prstGeom prst="cloudCallout">
            <a:avLst>
              <a:gd name="adj1" fmla="val -134939"/>
              <a:gd name="adj2" fmla="val -6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 can save time and “study“  more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190782" y="1967345"/>
            <a:ext cx="2057400" cy="1066800"/>
          </a:xfrm>
          <a:prstGeom prst="cloudCallout">
            <a:avLst>
              <a:gd name="adj1" fmla="val 3808"/>
              <a:gd name="adj2" fmla="val 188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looks 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9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87325"/>
            <a:ext cx="76256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609882" y="5120084"/>
            <a:ext cx="1524000" cy="4953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3164" y="3583961"/>
            <a:ext cx="1523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1200" y="303066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 page application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3140296"/>
            <a:ext cx="1371600" cy="88732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2530855"/>
            <a:ext cx="1326574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Facebook authentication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120987" y="3854125"/>
            <a:ext cx="129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Administrator panel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4648200" y="3583961"/>
            <a:ext cx="457200" cy="4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 flipV="1">
            <a:off x="4648200" y="3140296"/>
            <a:ext cx="457200" cy="44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086600" y="2759296"/>
            <a:ext cx="129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users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7086600" y="3868298"/>
            <a:ext cx="129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Configure roles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7086600" y="4920925"/>
            <a:ext cx="129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Configure registrations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10" idx="3"/>
          </p:cNvCxnSpPr>
          <p:nvPr/>
        </p:nvCxnSpPr>
        <p:spPr>
          <a:xfrm>
            <a:off x="6416387" y="4235125"/>
            <a:ext cx="670213" cy="884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36" idx="1"/>
          </p:cNvCxnSpPr>
          <p:nvPr/>
        </p:nvCxnSpPr>
        <p:spPr>
          <a:xfrm>
            <a:off x="6416387" y="4235125"/>
            <a:ext cx="670213" cy="14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</p:cNvCxnSpPr>
          <p:nvPr/>
        </p:nvCxnSpPr>
        <p:spPr>
          <a:xfrm flipV="1">
            <a:off x="6416387" y="3362128"/>
            <a:ext cx="670213" cy="872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612"/>
            <a:ext cx="76256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457482" y="4251612"/>
            <a:ext cx="1524000" cy="4953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dministrator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0764" y="2803812"/>
            <a:ext cx="10662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67000" y="1475507"/>
            <a:ext cx="1676400" cy="2928504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Adds courses  initially with  no modules or evaluation attributed to it</a:t>
            </a:r>
            <a:endParaRPr lang="en-US" sz="1600" dirty="0"/>
          </a:p>
        </p:txBody>
      </p:sp>
      <p:pic>
        <p:nvPicPr>
          <p:cNvPr id="7" name="Picture 6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18" y="1965612"/>
            <a:ext cx="76256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7239000" y="4251612"/>
            <a:ext cx="1524000" cy="4953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Professor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1475506"/>
            <a:ext cx="1676400" cy="292850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When a new When a module is created , it is associated with the respected course and if it is the first module from the respective course, the evaluation is constituted from this module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66164" y="2803812"/>
            <a:ext cx="1218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2"/>
            <a:endCxn id="23" idx="0"/>
          </p:cNvCxnSpPr>
          <p:nvPr/>
        </p:nvCxnSpPr>
        <p:spPr>
          <a:xfrm>
            <a:off x="1219482" y="4746912"/>
            <a:ext cx="14278" cy="510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19501" y="5257800"/>
            <a:ext cx="1828518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Only an administrator (and the developer) has the permissions to add courses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endCxn id="29" idx="0"/>
          </p:cNvCxnSpPr>
          <p:nvPr/>
        </p:nvCxnSpPr>
        <p:spPr>
          <a:xfrm>
            <a:off x="7986722" y="4757303"/>
            <a:ext cx="14278" cy="510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086741" y="5268191"/>
            <a:ext cx="1828518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Only a professor (and the developer) has the permissions to create modules</a:t>
            </a:r>
            <a:endParaRPr lang="en-US" sz="160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3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ick-man-clipart-xTgGe9b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1" y="3187910"/>
            <a:ext cx="600240" cy="16794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312294" y="5009859"/>
            <a:ext cx="1156793" cy="38986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Professor</a:t>
            </a:r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0811" y="3810000"/>
            <a:ext cx="11713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5601" y="3498273"/>
            <a:ext cx="118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3498273"/>
            <a:ext cx="805110" cy="69844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Grades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67310" y="3810000"/>
            <a:ext cx="795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41618" y="3501529"/>
            <a:ext cx="1295400" cy="705643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 PROFESSOR roles</a:t>
            </a:r>
            <a:endParaRPr lang="en-US" sz="1600" dirty="0"/>
          </a:p>
        </p:txBody>
      </p:sp>
      <p:sp>
        <p:nvSpPr>
          <p:cNvPr id="15" name="Left Brace 14"/>
          <p:cNvSpPr/>
          <p:nvPr/>
        </p:nvSpPr>
        <p:spPr>
          <a:xfrm>
            <a:off x="5237018" y="1271513"/>
            <a:ext cx="1392382" cy="5165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262254" y="1790169"/>
            <a:ext cx="2438400" cy="60335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 view all students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262254" y="2613150"/>
            <a:ext cx="2438400" cy="91712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 add or remove modules created by him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6262254" y="3738154"/>
            <a:ext cx="2438400" cy="91712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he is a course professor , then he can add laboratory professors to his course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6234545" y="4893663"/>
            <a:ext cx="2438400" cy="91712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 add or remove a student’s grade</a:t>
            </a:r>
            <a:endParaRPr lang="en-US" sz="16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1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189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Context</vt:lpstr>
      <vt:lpstr>Intention</vt:lpstr>
      <vt:lpstr>Intention</vt:lpstr>
      <vt:lpstr>Courses</vt:lpstr>
      <vt:lpstr>Professors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dryflo</dc:creator>
  <cp:lastModifiedBy>dryflo</cp:lastModifiedBy>
  <cp:revision>18</cp:revision>
  <dcterms:created xsi:type="dcterms:W3CDTF">2016-06-04T11:17:48Z</dcterms:created>
  <dcterms:modified xsi:type="dcterms:W3CDTF">2016-06-04T14:38:50Z</dcterms:modified>
</cp:coreProperties>
</file>