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6858000" cx="12192000"/>
  <p:notesSz cx="6858000" cy="9144000"/>
  <p:embeddedFontLst>
    <p:embeddedFont>
      <p:font typeface="Roboto"/>
      <p:regular r:id="rId31"/>
      <p:bold r:id="rId32"/>
      <p:italic r:id="rId33"/>
      <p:boldItalic r:id="rId34"/>
    </p:embeddedFont>
    <p:embeddedFont>
      <p:font typeface="Abril Fatface"/>
      <p:regular r:id="rId35"/>
    </p:embeddedFont>
    <p:embeddedFont>
      <p:font typeface="Roboto Mono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40" roundtripDataSignature="AMtx7mhMCT11wMJ4v90iMRBswoh01qIYW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customschemas.google.com/relationships/presentationmetadata" Target="meta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oboto-italic.fntdata"/><Relationship Id="rId10" Type="http://schemas.openxmlformats.org/officeDocument/2006/relationships/slide" Target="slides/slide5.xml"/><Relationship Id="rId32" Type="http://schemas.openxmlformats.org/officeDocument/2006/relationships/font" Target="fonts/Roboto-bold.fntdata"/><Relationship Id="rId13" Type="http://schemas.openxmlformats.org/officeDocument/2006/relationships/slide" Target="slides/slide8.xml"/><Relationship Id="rId35" Type="http://schemas.openxmlformats.org/officeDocument/2006/relationships/font" Target="fonts/AbrilFatface-regular.fntdata"/><Relationship Id="rId12" Type="http://schemas.openxmlformats.org/officeDocument/2006/relationships/slide" Target="slides/slide7.xml"/><Relationship Id="rId34" Type="http://schemas.openxmlformats.org/officeDocument/2006/relationships/font" Target="fonts/Roboto-boldItalic.fntdata"/><Relationship Id="rId15" Type="http://schemas.openxmlformats.org/officeDocument/2006/relationships/slide" Target="slides/slide10.xml"/><Relationship Id="rId37" Type="http://schemas.openxmlformats.org/officeDocument/2006/relationships/font" Target="fonts/RobotoMono-bold.fntdata"/><Relationship Id="rId14" Type="http://schemas.openxmlformats.org/officeDocument/2006/relationships/slide" Target="slides/slide9.xml"/><Relationship Id="rId36" Type="http://schemas.openxmlformats.org/officeDocument/2006/relationships/font" Target="fonts/RobotoMono-regular.fntdata"/><Relationship Id="rId17" Type="http://schemas.openxmlformats.org/officeDocument/2006/relationships/slide" Target="slides/slide12.xml"/><Relationship Id="rId39" Type="http://schemas.openxmlformats.org/officeDocument/2006/relationships/font" Target="fonts/RobotoMono-boldItalic.fntdata"/><Relationship Id="rId16" Type="http://schemas.openxmlformats.org/officeDocument/2006/relationships/slide" Target="slides/slide11.xml"/><Relationship Id="rId38" Type="http://schemas.openxmlformats.org/officeDocument/2006/relationships/font" Target="fonts/RobotoMono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9debb54355_0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g29debb5435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9debb54355_0_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g29debb54355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9debb54355_0_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g29debb54355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a774fbce75_3_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g2a774fbce75_3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9debb54355_0_4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g29debb54355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3" name="Google Shape;21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a774fbce75_0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3" name="Google Shape;223;g2a774fbce75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61e0f6a930_0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0" name="Google Shape;230;g261e0f6a93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a98ac3c111_1_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6" name="Google Shape;236;g2a98ac3c111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64800aef8b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1" name="Google Shape;251;g264800aef8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61e0f6a930_0_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8" name="Google Shape;258;g261e0f6a93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a767c212d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4" name="Google Shape;264;g2a767c212d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64800aef8b_0_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0" name="Google Shape;270;g264800aef8b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9debb54355_0_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9" name="Google Shape;279;g29debb54355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8" name="Google Shape;28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a98ac3c111_1_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g2a98ac3c111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61e0f6a930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g261e0f6a93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a98ac3c111_1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g2a98ac3c11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1 Title">
  <p:cSld name="CUSTOM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15"/>
          <p:cNvGrpSpPr/>
          <p:nvPr/>
        </p:nvGrpSpPr>
        <p:grpSpPr>
          <a:xfrm>
            <a:off x="852246" y="3768247"/>
            <a:ext cx="3707096" cy="1936167"/>
            <a:chOff x="2176863" y="4518413"/>
            <a:chExt cx="5362500" cy="1301975"/>
          </a:xfrm>
        </p:grpSpPr>
        <p:sp>
          <p:nvSpPr>
            <p:cNvPr id="45" name="Google Shape;45;p15"/>
            <p:cNvSpPr/>
            <p:nvPr/>
          </p:nvSpPr>
          <p:spPr>
            <a:xfrm>
              <a:off x="2176863" y="4518413"/>
              <a:ext cx="5362500" cy="1292100"/>
            </a:xfrm>
            <a:prstGeom prst="roundRect">
              <a:avLst>
                <a:gd fmla="val 9303" name="adj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8235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15"/>
            <p:cNvSpPr/>
            <p:nvPr/>
          </p:nvSpPr>
          <p:spPr>
            <a:xfrm>
              <a:off x="2176863" y="4528288"/>
              <a:ext cx="5362500" cy="1292100"/>
            </a:xfrm>
            <a:prstGeom prst="roundRect">
              <a:avLst>
                <a:gd fmla="val 9303" name="adj"/>
              </a:avLst>
            </a:prstGeom>
            <a:solidFill>
              <a:srgbClr val="000000">
                <a:alpha val="11764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" name="Google Shape;47;p15"/>
          <p:cNvGrpSpPr/>
          <p:nvPr/>
        </p:nvGrpSpPr>
        <p:grpSpPr>
          <a:xfrm>
            <a:off x="987983" y="3878297"/>
            <a:ext cx="635280" cy="147600"/>
            <a:chOff x="2147366" y="4139382"/>
            <a:chExt cx="635280" cy="147600"/>
          </a:xfrm>
        </p:grpSpPr>
        <p:sp>
          <p:nvSpPr>
            <p:cNvPr id="48" name="Google Shape;48;p15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15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15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1" name="Google Shape;51;p15"/>
          <p:cNvSpPr/>
          <p:nvPr/>
        </p:nvSpPr>
        <p:spPr>
          <a:xfrm>
            <a:off x="1618138" y="949638"/>
            <a:ext cx="8893200" cy="41094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823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2" name="Google Shape;52;p15"/>
          <p:cNvGrpSpPr/>
          <p:nvPr/>
        </p:nvGrpSpPr>
        <p:grpSpPr>
          <a:xfrm>
            <a:off x="1771384" y="1059747"/>
            <a:ext cx="635280" cy="147600"/>
            <a:chOff x="2147366" y="4139382"/>
            <a:chExt cx="635280" cy="147600"/>
          </a:xfrm>
        </p:grpSpPr>
        <p:sp>
          <p:nvSpPr>
            <p:cNvPr id="53" name="Google Shape;53;p15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15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15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6" name="Google Shape;56;p15"/>
          <p:cNvGrpSpPr/>
          <p:nvPr/>
        </p:nvGrpSpPr>
        <p:grpSpPr>
          <a:xfrm>
            <a:off x="5520051" y="4606376"/>
            <a:ext cx="5362500" cy="1301975"/>
            <a:chOff x="2176863" y="4518413"/>
            <a:chExt cx="5362500" cy="1301975"/>
          </a:xfrm>
        </p:grpSpPr>
        <p:sp>
          <p:nvSpPr>
            <p:cNvPr id="57" name="Google Shape;57;p15"/>
            <p:cNvSpPr/>
            <p:nvPr/>
          </p:nvSpPr>
          <p:spPr>
            <a:xfrm>
              <a:off x="2176863" y="4518413"/>
              <a:ext cx="5362500" cy="1292100"/>
            </a:xfrm>
            <a:prstGeom prst="roundRect">
              <a:avLst>
                <a:gd fmla="val 9303" name="adj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8235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15"/>
            <p:cNvSpPr/>
            <p:nvPr/>
          </p:nvSpPr>
          <p:spPr>
            <a:xfrm>
              <a:off x="2176863" y="4528288"/>
              <a:ext cx="5362500" cy="1292100"/>
            </a:xfrm>
            <a:prstGeom prst="roundRect">
              <a:avLst>
                <a:gd fmla="val 9303" name="adj"/>
              </a:avLst>
            </a:prstGeom>
            <a:solidFill>
              <a:srgbClr val="000000">
                <a:alpha val="11764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9" name="Google Shape;59;p15"/>
          <p:cNvGrpSpPr/>
          <p:nvPr/>
        </p:nvGrpSpPr>
        <p:grpSpPr>
          <a:xfrm>
            <a:off x="5655734" y="4716497"/>
            <a:ext cx="635280" cy="147600"/>
            <a:chOff x="2147366" y="4139382"/>
            <a:chExt cx="635280" cy="147600"/>
          </a:xfrm>
        </p:grpSpPr>
        <p:sp>
          <p:nvSpPr>
            <p:cNvPr id="60" name="Google Shape;60;p15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15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15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3" name="Google Shape;63;p15"/>
          <p:cNvSpPr txBox="1"/>
          <p:nvPr>
            <p:ph type="title"/>
          </p:nvPr>
        </p:nvSpPr>
        <p:spPr>
          <a:xfrm>
            <a:off x="2176875" y="1137800"/>
            <a:ext cx="6796800" cy="32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  <p:sp>
        <p:nvSpPr>
          <p:cNvPr id="64" name="Google Shape;64;p15"/>
          <p:cNvSpPr txBox="1"/>
          <p:nvPr>
            <p:ph idx="1" type="subTitle"/>
          </p:nvPr>
        </p:nvSpPr>
        <p:spPr>
          <a:xfrm>
            <a:off x="5733525" y="4974200"/>
            <a:ext cx="4935600" cy="7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2 Intro">
  <p:cSld name="CUSTOM_1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/>
          <p:nvPr/>
        </p:nvSpPr>
        <p:spPr>
          <a:xfrm>
            <a:off x="1136725" y="1089750"/>
            <a:ext cx="6930600" cy="46785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823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7" name="Google Shape;67;p16"/>
          <p:cNvGrpSpPr/>
          <p:nvPr/>
        </p:nvGrpSpPr>
        <p:grpSpPr>
          <a:xfrm>
            <a:off x="1272396" y="1199859"/>
            <a:ext cx="635280" cy="147600"/>
            <a:chOff x="2147366" y="4139382"/>
            <a:chExt cx="635280" cy="147600"/>
          </a:xfrm>
        </p:grpSpPr>
        <p:sp>
          <p:nvSpPr>
            <p:cNvPr id="68" name="Google Shape;68;p16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16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16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1" name="Google Shape;71;p16"/>
          <p:cNvSpPr/>
          <p:nvPr/>
        </p:nvSpPr>
        <p:spPr>
          <a:xfrm>
            <a:off x="7069175" y="2221325"/>
            <a:ext cx="3948000" cy="2916900"/>
          </a:xfrm>
          <a:prstGeom prst="roundRect">
            <a:avLst>
              <a:gd fmla="val 6604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823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16"/>
          <p:cNvSpPr/>
          <p:nvPr/>
        </p:nvSpPr>
        <p:spPr>
          <a:xfrm>
            <a:off x="7069175" y="2221325"/>
            <a:ext cx="3948000" cy="2916900"/>
          </a:xfrm>
          <a:prstGeom prst="roundRect">
            <a:avLst>
              <a:gd fmla="val 6604" name="adj"/>
            </a:avLst>
          </a:prstGeom>
          <a:solidFill>
            <a:srgbClr val="000000">
              <a:alpha val="11764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3" name="Google Shape;73;p16"/>
          <p:cNvGrpSpPr/>
          <p:nvPr/>
        </p:nvGrpSpPr>
        <p:grpSpPr>
          <a:xfrm>
            <a:off x="7242946" y="2331434"/>
            <a:ext cx="635280" cy="147600"/>
            <a:chOff x="2147366" y="4139382"/>
            <a:chExt cx="635280" cy="147600"/>
          </a:xfrm>
        </p:grpSpPr>
        <p:sp>
          <p:nvSpPr>
            <p:cNvPr id="74" name="Google Shape;74;p16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16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16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7" name="Google Shape;77;p16"/>
          <p:cNvSpPr txBox="1"/>
          <p:nvPr>
            <p:ph type="title"/>
          </p:nvPr>
        </p:nvSpPr>
        <p:spPr>
          <a:xfrm>
            <a:off x="1462450" y="1795650"/>
            <a:ext cx="5322600" cy="10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6000"/>
            </a:lvl1pPr>
            <a:lvl2pPr lvl="1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1462425" y="2898225"/>
            <a:ext cx="5322600" cy="25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r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4 Section Title">
  <p:cSld name="CUSTOM_3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/>
          <p:nvPr/>
        </p:nvSpPr>
        <p:spPr>
          <a:xfrm>
            <a:off x="1119150" y="1089750"/>
            <a:ext cx="9953700" cy="46785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823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1" name="Google Shape;81;p17"/>
          <p:cNvGrpSpPr/>
          <p:nvPr/>
        </p:nvGrpSpPr>
        <p:grpSpPr>
          <a:xfrm>
            <a:off x="1272396" y="1199859"/>
            <a:ext cx="635280" cy="147600"/>
            <a:chOff x="2147366" y="4139382"/>
            <a:chExt cx="635280" cy="147600"/>
          </a:xfrm>
        </p:grpSpPr>
        <p:sp>
          <p:nvSpPr>
            <p:cNvPr id="82" name="Google Shape;82;p17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17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17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5" name="Google Shape;85;p17"/>
          <p:cNvSpPr txBox="1"/>
          <p:nvPr>
            <p:ph type="title"/>
          </p:nvPr>
        </p:nvSpPr>
        <p:spPr>
          <a:xfrm>
            <a:off x="3811700" y="2041663"/>
            <a:ext cx="6345900" cy="15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marR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ldrich"/>
              <a:buNone/>
              <a:defRPr sz="60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2034300" y="4052838"/>
            <a:ext cx="81234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5 One column">
  <p:cSld name="CUSTOM_5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/>
          <p:nvPr/>
        </p:nvSpPr>
        <p:spPr>
          <a:xfrm>
            <a:off x="790075" y="890150"/>
            <a:ext cx="9953700" cy="46785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823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9" name="Google Shape;89;p18"/>
          <p:cNvGrpSpPr/>
          <p:nvPr/>
        </p:nvGrpSpPr>
        <p:grpSpPr>
          <a:xfrm>
            <a:off x="943321" y="1000259"/>
            <a:ext cx="635280" cy="147600"/>
            <a:chOff x="2147366" y="4139382"/>
            <a:chExt cx="635280" cy="147600"/>
          </a:xfrm>
        </p:grpSpPr>
        <p:sp>
          <p:nvSpPr>
            <p:cNvPr id="90" name="Google Shape;90;p18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18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18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3" name="Google Shape;93;p18"/>
          <p:cNvSpPr txBox="1"/>
          <p:nvPr>
            <p:ph idx="1" type="subTitle"/>
          </p:nvPr>
        </p:nvSpPr>
        <p:spPr>
          <a:xfrm>
            <a:off x="920475" y="1895300"/>
            <a:ext cx="7794000" cy="7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1pPr>
            <a:lvl2pPr lvl="1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94" name="Google Shape;94;p18"/>
          <p:cNvSpPr txBox="1"/>
          <p:nvPr>
            <p:ph type="title"/>
          </p:nvPr>
        </p:nvSpPr>
        <p:spPr>
          <a:xfrm>
            <a:off x="920475" y="845500"/>
            <a:ext cx="77940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95" name="Google Shape;95;p18"/>
          <p:cNvSpPr txBox="1"/>
          <p:nvPr>
            <p:ph idx="2" type="body"/>
          </p:nvPr>
        </p:nvSpPr>
        <p:spPr>
          <a:xfrm>
            <a:off x="920475" y="2555475"/>
            <a:ext cx="7794000" cy="34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8 Custom Layout 1">
  <p:cSld name="CUSTOM_17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1136725" y="1089750"/>
            <a:ext cx="6930600" cy="46785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823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8" name="Google Shape;98;p19"/>
          <p:cNvGrpSpPr/>
          <p:nvPr/>
        </p:nvGrpSpPr>
        <p:grpSpPr>
          <a:xfrm>
            <a:off x="1272396" y="1199859"/>
            <a:ext cx="635280" cy="147600"/>
            <a:chOff x="2147366" y="4139382"/>
            <a:chExt cx="635280" cy="147600"/>
          </a:xfrm>
        </p:grpSpPr>
        <p:sp>
          <p:nvSpPr>
            <p:cNvPr id="99" name="Google Shape;99;p19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19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19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2" name="Google Shape;102;p19"/>
          <p:cNvSpPr/>
          <p:nvPr/>
        </p:nvSpPr>
        <p:spPr>
          <a:xfrm>
            <a:off x="7069175" y="2221325"/>
            <a:ext cx="3948000" cy="2916900"/>
          </a:xfrm>
          <a:prstGeom prst="roundRect">
            <a:avLst>
              <a:gd fmla="val 6604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823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9"/>
          <p:cNvSpPr/>
          <p:nvPr/>
        </p:nvSpPr>
        <p:spPr>
          <a:xfrm>
            <a:off x="7069175" y="2221325"/>
            <a:ext cx="3948000" cy="2916900"/>
          </a:xfrm>
          <a:prstGeom prst="roundRect">
            <a:avLst>
              <a:gd fmla="val 6604" name="adj"/>
            </a:avLst>
          </a:prstGeom>
          <a:solidFill>
            <a:srgbClr val="000000">
              <a:alpha val="11764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4" name="Google Shape;104;p19"/>
          <p:cNvGrpSpPr/>
          <p:nvPr/>
        </p:nvGrpSpPr>
        <p:grpSpPr>
          <a:xfrm>
            <a:off x="7242946" y="2331434"/>
            <a:ext cx="635280" cy="147600"/>
            <a:chOff x="2147366" y="4139382"/>
            <a:chExt cx="635280" cy="147600"/>
          </a:xfrm>
        </p:grpSpPr>
        <p:sp>
          <p:nvSpPr>
            <p:cNvPr id="105" name="Google Shape;105;p19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19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19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8" name="Google Shape;108;p19"/>
          <p:cNvSpPr txBox="1"/>
          <p:nvPr>
            <p:ph idx="1" type="subTitle"/>
          </p:nvPr>
        </p:nvSpPr>
        <p:spPr>
          <a:xfrm>
            <a:off x="1499300" y="4082675"/>
            <a:ext cx="5873400" cy="7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1pPr>
            <a:lvl2pPr lvl="1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09" name="Google Shape;109;p19"/>
          <p:cNvSpPr txBox="1"/>
          <p:nvPr>
            <p:ph type="title"/>
          </p:nvPr>
        </p:nvSpPr>
        <p:spPr>
          <a:xfrm>
            <a:off x="1499300" y="1557075"/>
            <a:ext cx="5873400" cy="24462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marR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70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10" name="Google Shape;110;p19"/>
          <p:cNvSpPr txBox="1"/>
          <p:nvPr>
            <p:ph idx="2" type="body"/>
          </p:nvPr>
        </p:nvSpPr>
        <p:spPr>
          <a:xfrm>
            <a:off x="7372700" y="3014400"/>
            <a:ext cx="3167700" cy="106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b="1" i="0" sz="4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b="1" i="0" sz="4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b="1" i="0" sz="4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b="1" i="0" sz="4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b="1" i="0" sz="4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b="1" i="0" sz="4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b="1" i="0" sz="4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b="1" i="0" sz="4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b="1" i="0" sz="4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4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b="0" i="0" sz="1800" u="none" cap="none" strike="noStrik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indent="-342900" lvl="1" marL="9144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b="0" i="0" sz="1800" u="none" cap="none" strike="noStrik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indent="-342900" lvl="2" marL="13716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b="0" i="0" sz="1800" u="none" cap="none" strike="noStrik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indent="-342900" lvl="3" marL="18288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b="0" i="0" sz="1800" u="none" cap="none" strike="noStrik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indent="-342900" lvl="4" marL="22860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b="0" i="0" sz="1800" u="none" cap="none" strike="noStrik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indent="-342900" lvl="5" marL="27432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b="0" i="0" sz="1800" u="none" cap="none" strike="noStrik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indent="-342900" lvl="6" marL="32004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b="0" i="0" sz="1800" u="none" cap="none" strike="noStrik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indent="-342900" lvl="7" marL="36576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b="0" i="0" sz="1800" u="none" cap="none" strike="noStrik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indent="-342900" lvl="8" marL="4114800" marR="0" rtl="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800"/>
              <a:buFont typeface="Roboto Mono"/>
              <a:buChar char="■"/>
              <a:defRPr b="0" i="0" sz="1800" u="none" cap="none" strike="noStrik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/>
        </p:txBody>
      </p:sp>
      <p:sp>
        <p:nvSpPr>
          <p:cNvPr id="8" name="Google Shape;8;p1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" name="Google Shape;9;p14"/>
          <p:cNvSpPr/>
          <p:nvPr/>
        </p:nvSpPr>
        <p:spPr>
          <a:xfrm rot="5400000">
            <a:off x="-462658" y="6119355"/>
            <a:ext cx="1131345" cy="114589"/>
          </a:xfrm>
          <a:custGeom>
            <a:rect b="b" l="l" r="r" t="t"/>
            <a:pathLst>
              <a:path extrusionOk="0" h="87640" w="919793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" name="Google Shape;10;p14"/>
          <p:cNvGrpSpPr/>
          <p:nvPr/>
        </p:nvGrpSpPr>
        <p:grpSpPr>
          <a:xfrm>
            <a:off x="-54500" y="2918637"/>
            <a:ext cx="12245912" cy="3938882"/>
            <a:chOff x="4435" y="7748593"/>
            <a:chExt cx="12182563" cy="5161009"/>
          </a:xfrm>
        </p:grpSpPr>
        <p:sp>
          <p:nvSpPr>
            <p:cNvPr id="11" name="Google Shape;11;p14"/>
            <p:cNvSpPr/>
            <p:nvPr/>
          </p:nvSpPr>
          <p:spPr>
            <a:xfrm>
              <a:off x="4435" y="7748593"/>
              <a:ext cx="12182563" cy="5161009"/>
            </a:xfrm>
            <a:custGeom>
              <a:rect b="b" l="l" r="r" t="t"/>
              <a:pathLst>
                <a:path extrusionOk="0" h="5161009" w="12182563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14"/>
            <p:cNvSpPr/>
            <p:nvPr/>
          </p:nvSpPr>
          <p:spPr>
            <a:xfrm>
              <a:off x="7454" y="7872778"/>
              <a:ext cx="12179449" cy="4973808"/>
            </a:xfrm>
            <a:custGeom>
              <a:rect b="b" l="l" r="r" t="t"/>
              <a:pathLst>
                <a:path extrusionOk="0" h="4973808" w="12179449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14"/>
            <p:cNvSpPr/>
            <p:nvPr/>
          </p:nvSpPr>
          <p:spPr>
            <a:xfrm>
              <a:off x="10568" y="7997057"/>
              <a:ext cx="12176240" cy="4787302"/>
            </a:xfrm>
            <a:custGeom>
              <a:rect b="b" l="l" r="r" t="t"/>
              <a:pathLst>
                <a:path extrusionOk="0" h="4787302" w="1217624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14"/>
            <p:cNvSpPr/>
            <p:nvPr/>
          </p:nvSpPr>
          <p:spPr>
            <a:xfrm>
              <a:off x="13588" y="8121525"/>
              <a:ext cx="12172938" cy="4601569"/>
            </a:xfrm>
            <a:custGeom>
              <a:rect b="b" l="l" r="r" t="t"/>
              <a:pathLst>
                <a:path extrusionOk="0" h="4601569" w="12172938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14"/>
            <p:cNvSpPr/>
            <p:nvPr/>
          </p:nvSpPr>
          <p:spPr>
            <a:xfrm>
              <a:off x="16608" y="8245804"/>
              <a:ext cx="12170106" cy="4416557"/>
            </a:xfrm>
            <a:custGeom>
              <a:rect b="b" l="l" r="r" t="t"/>
              <a:pathLst>
                <a:path extrusionOk="0" h="4416557" w="12170106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14"/>
            <p:cNvSpPr/>
            <p:nvPr/>
          </p:nvSpPr>
          <p:spPr>
            <a:xfrm>
              <a:off x="19722" y="8370178"/>
              <a:ext cx="12166615" cy="4232536"/>
            </a:xfrm>
            <a:custGeom>
              <a:rect b="b" l="l" r="r" t="t"/>
              <a:pathLst>
                <a:path extrusionOk="0" h="4232536" w="12166615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14"/>
            <p:cNvSpPr/>
            <p:nvPr/>
          </p:nvSpPr>
          <p:spPr>
            <a:xfrm>
              <a:off x="22742" y="8494551"/>
              <a:ext cx="12163690" cy="4049276"/>
            </a:xfrm>
            <a:custGeom>
              <a:rect b="b" l="l" r="r" t="t"/>
              <a:pathLst>
                <a:path extrusionOk="0" h="4049276" w="1216369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14"/>
            <p:cNvSpPr/>
            <p:nvPr/>
          </p:nvSpPr>
          <p:spPr>
            <a:xfrm>
              <a:off x="25761" y="8618736"/>
              <a:ext cx="12160387" cy="3867222"/>
            </a:xfrm>
            <a:custGeom>
              <a:rect b="b" l="l" r="r" t="t"/>
              <a:pathLst>
                <a:path extrusionOk="0" h="3867222" w="12160387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14"/>
            <p:cNvSpPr/>
            <p:nvPr/>
          </p:nvSpPr>
          <p:spPr>
            <a:xfrm>
              <a:off x="28781" y="8743109"/>
              <a:ext cx="12157084" cy="3686107"/>
            </a:xfrm>
            <a:custGeom>
              <a:rect b="b" l="l" r="r" t="t"/>
              <a:pathLst>
                <a:path extrusionOk="0" h="3686107" w="12157084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14"/>
            <p:cNvSpPr/>
            <p:nvPr/>
          </p:nvSpPr>
          <p:spPr>
            <a:xfrm>
              <a:off x="31895" y="8867766"/>
              <a:ext cx="12153970" cy="3505951"/>
            </a:xfrm>
            <a:custGeom>
              <a:rect b="b" l="l" r="r" t="t"/>
              <a:pathLst>
                <a:path extrusionOk="0" h="3505951" w="1215397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14"/>
            <p:cNvSpPr/>
            <p:nvPr/>
          </p:nvSpPr>
          <p:spPr>
            <a:xfrm>
              <a:off x="34915" y="8991762"/>
              <a:ext cx="12151139" cy="3327091"/>
            </a:xfrm>
            <a:custGeom>
              <a:rect b="b" l="l" r="r" t="t"/>
              <a:pathLst>
                <a:path extrusionOk="0" h="3327091" w="12151139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14"/>
            <p:cNvSpPr/>
            <p:nvPr/>
          </p:nvSpPr>
          <p:spPr>
            <a:xfrm>
              <a:off x="37934" y="9116230"/>
              <a:ext cx="12147742" cy="3149423"/>
            </a:xfrm>
            <a:custGeom>
              <a:rect b="b" l="l" r="r" t="t"/>
              <a:pathLst>
                <a:path extrusionOk="0" h="3149423" w="12147742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14"/>
            <p:cNvSpPr/>
            <p:nvPr/>
          </p:nvSpPr>
          <p:spPr>
            <a:xfrm>
              <a:off x="40954" y="9240698"/>
              <a:ext cx="12144534" cy="2972959"/>
            </a:xfrm>
            <a:custGeom>
              <a:rect b="b" l="l" r="r" t="t"/>
              <a:pathLst>
                <a:path extrusionOk="0" h="2972959" w="12144534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14"/>
            <p:cNvSpPr/>
            <p:nvPr/>
          </p:nvSpPr>
          <p:spPr>
            <a:xfrm>
              <a:off x="44068" y="9364883"/>
              <a:ext cx="12141514" cy="2797895"/>
            </a:xfrm>
            <a:custGeom>
              <a:rect b="b" l="l" r="r" t="t"/>
              <a:pathLst>
                <a:path extrusionOk="0" h="2797895" w="12141514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14"/>
            <p:cNvSpPr/>
            <p:nvPr/>
          </p:nvSpPr>
          <p:spPr>
            <a:xfrm>
              <a:off x="47088" y="9489162"/>
              <a:ext cx="12138212" cy="2624367"/>
            </a:xfrm>
            <a:custGeom>
              <a:rect b="b" l="l" r="r" t="t"/>
              <a:pathLst>
                <a:path extrusionOk="0" h="2624367" w="12138212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14"/>
            <p:cNvSpPr/>
            <p:nvPr/>
          </p:nvSpPr>
          <p:spPr>
            <a:xfrm>
              <a:off x="50107" y="9613818"/>
              <a:ext cx="12135097" cy="2452279"/>
            </a:xfrm>
            <a:custGeom>
              <a:rect b="b" l="l" r="r" t="t"/>
              <a:pathLst>
                <a:path extrusionOk="0" h="2452279" w="12135097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14"/>
            <p:cNvSpPr/>
            <p:nvPr/>
          </p:nvSpPr>
          <p:spPr>
            <a:xfrm>
              <a:off x="53127" y="9577110"/>
              <a:ext cx="12131983" cy="2442840"/>
            </a:xfrm>
            <a:custGeom>
              <a:rect b="b" l="l" r="r" t="t"/>
              <a:pathLst>
                <a:path extrusionOk="0" h="2442840" w="12131983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14"/>
            <p:cNvSpPr/>
            <p:nvPr/>
          </p:nvSpPr>
          <p:spPr>
            <a:xfrm>
              <a:off x="56241" y="9459625"/>
              <a:ext cx="12128775" cy="2516043"/>
            </a:xfrm>
            <a:custGeom>
              <a:rect b="b" l="l" r="r" t="t"/>
              <a:pathLst>
                <a:path extrusionOk="0" h="2516043" w="12128775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14"/>
            <p:cNvSpPr/>
            <p:nvPr/>
          </p:nvSpPr>
          <p:spPr>
            <a:xfrm>
              <a:off x="59261" y="9342141"/>
              <a:ext cx="12125566" cy="2591074"/>
            </a:xfrm>
            <a:custGeom>
              <a:rect b="b" l="l" r="r" t="t"/>
              <a:pathLst>
                <a:path extrusionOk="0" h="2591074" w="12125566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14"/>
            <p:cNvSpPr/>
            <p:nvPr/>
          </p:nvSpPr>
          <p:spPr>
            <a:xfrm>
              <a:off x="62281" y="9224656"/>
              <a:ext cx="12122358" cy="2668023"/>
            </a:xfrm>
            <a:custGeom>
              <a:rect b="b" l="l" r="r" t="t"/>
              <a:pathLst>
                <a:path extrusionOk="0" h="2668023" w="12122358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14"/>
            <p:cNvSpPr/>
            <p:nvPr/>
          </p:nvSpPr>
          <p:spPr>
            <a:xfrm>
              <a:off x="65300" y="9107171"/>
              <a:ext cx="12119338" cy="2747422"/>
            </a:xfrm>
            <a:custGeom>
              <a:rect b="b" l="l" r="r" t="t"/>
              <a:pathLst>
                <a:path extrusionOk="0" h="2747422" w="12119338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14"/>
            <p:cNvSpPr/>
            <p:nvPr/>
          </p:nvSpPr>
          <p:spPr>
            <a:xfrm>
              <a:off x="68414" y="8989686"/>
              <a:ext cx="12116129" cy="2829481"/>
            </a:xfrm>
            <a:custGeom>
              <a:rect b="b" l="l" r="r" t="t"/>
              <a:pathLst>
                <a:path extrusionOk="0" h="2829481" w="12116129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14"/>
            <p:cNvSpPr/>
            <p:nvPr/>
          </p:nvSpPr>
          <p:spPr>
            <a:xfrm>
              <a:off x="71434" y="8872107"/>
              <a:ext cx="12112827" cy="2914508"/>
            </a:xfrm>
            <a:custGeom>
              <a:rect b="b" l="l" r="r" t="t"/>
              <a:pathLst>
                <a:path extrusionOk="0" h="2914508" w="12112827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14"/>
            <p:cNvSpPr/>
            <p:nvPr/>
          </p:nvSpPr>
          <p:spPr>
            <a:xfrm>
              <a:off x="74454" y="8754622"/>
              <a:ext cx="12109619" cy="3002639"/>
            </a:xfrm>
            <a:custGeom>
              <a:rect b="b" l="l" r="r" t="t"/>
              <a:pathLst>
                <a:path extrusionOk="0" h="3002639" w="12109619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14"/>
            <p:cNvSpPr/>
            <p:nvPr/>
          </p:nvSpPr>
          <p:spPr>
            <a:xfrm>
              <a:off x="77473" y="8637137"/>
              <a:ext cx="12106316" cy="3093666"/>
            </a:xfrm>
            <a:custGeom>
              <a:rect b="b" l="l" r="r" t="t"/>
              <a:pathLst>
                <a:path extrusionOk="0" h="3093666" w="12106316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14"/>
            <p:cNvSpPr/>
            <p:nvPr/>
          </p:nvSpPr>
          <p:spPr>
            <a:xfrm>
              <a:off x="80587" y="8519652"/>
              <a:ext cx="12103296" cy="3188282"/>
            </a:xfrm>
            <a:custGeom>
              <a:rect b="b" l="l" r="r" t="t"/>
              <a:pathLst>
                <a:path extrusionOk="0" h="3188282" w="12103296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14"/>
            <p:cNvSpPr/>
            <p:nvPr/>
          </p:nvSpPr>
          <p:spPr>
            <a:xfrm>
              <a:off x="83607" y="8402168"/>
              <a:ext cx="12100277" cy="3285815"/>
            </a:xfrm>
            <a:custGeom>
              <a:rect b="b" l="l" r="r" t="t"/>
              <a:pathLst>
                <a:path extrusionOk="0" h="3285815" w="12100277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14"/>
            <p:cNvSpPr/>
            <p:nvPr/>
          </p:nvSpPr>
          <p:spPr>
            <a:xfrm>
              <a:off x="86627" y="8284683"/>
              <a:ext cx="12097068" cy="3387087"/>
            </a:xfrm>
            <a:custGeom>
              <a:rect b="b" l="l" r="r" t="t"/>
              <a:pathLst>
                <a:path extrusionOk="0" h="3387087" w="12097068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14"/>
            <p:cNvSpPr/>
            <p:nvPr/>
          </p:nvSpPr>
          <p:spPr>
            <a:xfrm>
              <a:off x="89647" y="8167104"/>
              <a:ext cx="12093859" cy="3491821"/>
            </a:xfrm>
            <a:custGeom>
              <a:rect b="b" l="l" r="r" t="t"/>
              <a:pathLst>
                <a:path extrusionOk="0" h="3491821" w="12093859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14"/>
            <p:cNvSpPr/>
            <p:nvPr/>
          </p:nvSpPr>
          <p:spPr>
            <a:xfrm>
              <a:off x="92761" y="8049619"/>
              <a:ext cx="12090651" cy="3600743"/>
            </a:xfrm>
            <a:custGeom>
              <a:rect b="b" l="l" r="r" t="t"/>
              <a:pathLst>
                <a:path extrusionOk="0" h="3600743" w="12090651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14"/>
            <p:cNvSpPr/>
            <p:nvPr/>
          </p:nvSpPr>
          <p:spPr>
            <a:xfrm>
              <a:off x="95780" y="7932134"/>
              <a:ext cx="12087631" cy="3713953"/>
            </a:xfrm>
            <a:custGeom>
              <a:rect b="b" l="l" r="r" t="t"/>
              <a:pathLst>
                <a:path extrusionOk="0" h="3713953" w="12087631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14"/>
            <p:cNvSpPr/>
            <p:nvPr/>
          </p:nvSpPr>
          <p:spPr>
            <a:xfrm>
              <a:off x="98800" y="7814649"/>
              <a:ext cx="12084423" cy="3831239"/>
            </a:xfrm>
            <a:custGeom>
              <a:rect b="b" l="l" r="r" t="t"/>
              <a:pathLst>
                <a:path extrusionOk="0" h="3831239" w="12084423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mc:AlternateContent>
    <mc:Choice Requires="p14">
      <p:transition p14:dur="100">
        <p:fade/>
      </p:transition>
    </mc:Choice>
    <mc:Fallback>
      <p:transition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Relationship Id="rId4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jpg"/><Relationship Id="rId4" Type="http://schemas.openxmlformats.org/officeDocument/2006/relationships/image" Target="../media/image7.jpg"/><Relationship Id="rId5" Type="http://schemas.openxmlformats.org/officeDocument/2006/relationships/image" Target="../media/image10.png"/><Relationship Id="rId6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"/>
          <p:cNvSpPr txBox="1"/>
          <p:nvPr>
            <p:ph type="title"/>
          </p:nvPr>
        </p:nvSpPr>
        <p:spPr>
          <a:xfrm>
            <a:off x="2523475" y="1607299"/>
            <a:ext cx="6796800" cy="29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</a:pPr>
            <a:r>
              <a:rPr lang="en-GB" sz="5000"/>
              <a:t>Using of Software Testing Tools.</a:t>
            </a:r>
            <a:endParaRPr sz="5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9debb54355_0_5"/>
          <p:cNvSpPr txBox="1"/>
          <p:nvPr>
            <p:ph type="title"/>
          </p:nvPr>
        </p:nvSpPr>
        <p:spPr>
          <a:xfrm>
            <a:off x="1200999" y="1092700"/>
            <a:ext cx="9212400" cy="8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GB" sz="3400">
                <a:solidFill>
                  <a:schemeClr val="accent3"/>
                </a:solidFill>
              </a:rPr>
              <a:t>Test Results:</a:t>
            </a:r>
            <a:endParaRPr sz="3400"/>
          </a:p>
        </p:txBody>
      </p:sp>
      <p:pic>
        <p:nvPicPr>
          <p:cNvPr id="173" name="Google Shape;173;g29debb54355_0_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2350" y="1914700"/>
            <a:ext cx="8401050" cy="225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g29debb54355_0_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02825" y="4397050"/>
            <a:ext cx="8410575" cy="225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9debb54355_0_31"/>
          <p:cNvSpPr txBox="1"/>
          <p:nvPr>
            <p:ph type="title"/>
          </p:nvPr>
        </p:nvSpPr>
        <p:spPr>
          <a:xfrm>
            <a:off x="1200999" y="1092700"/>
            <a:ext cx="9212400" cy="8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GB" sz="3400">
                <a:solidFill>
                  <a:schemeClr val="accent3"/>
                </a:solidFill>
              </a:rPr>
              <a:t>Test Results:</a:t>
            </a:r>
            <a:endParaRPr sz="3400"/>
          </a:p>
        </p:txBody>
      </p:sp>
      <p:pic>
        <p:nvPicPr>
          <p:cNvPr id="180" name="Google Shape;180;g29debb54355_0_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71025" y="1914700"/>
            <a:ext cx="8267700" cy="226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g29debb54355_0_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10750" y="4320825"/>
            <a:ext cx="8188251" cy="221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9debb54355_0_40"/>
          <p:cNvSpPr txBox="1"/>
          <p:nvPr>
            <p:ph type="title"/>
          </p:nvPr>
        </p:nvSpPr>
        <p:spPr>
          <a:xfrm>
            <a:off x="1200999" y="1092700"/>
            <a:ext cx="9212400" cy="8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GB" sz="3400">
                <a:solidFill>
                  <a:schemeClr val="accent3"/>
                </a:solidFill>
              </a:rPr>
              <a:t>Test Results:</a:t>
            </a:r>
            <a:endParaRPr sz="3400"/>
          </a:p>
        </p:txBody>
      </p:sp>
      <p:pic>
        <p:nvPicPr>
          <p:cNvPr id="187" name="Google Shape;187;g29debb54355_0_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39975" y="1914700"/>
            <a:ext cx="8277225" cy="222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g29debb54355_0_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78925" y="4324100"/>
            <a:ext cx="8338276" cy="223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a774fbce75_3_9"/>
          <p:cNvSpPr txBox="1"/>
          <p:nvPr>
            <p:ph type="title"/>
          </p:nvPr>
        </p:nvSpPr>
        <p:spPr>
          <a:xfrm>
            <a:off x="1200999" y="1092700"/>
            <a:ext cx="9212400" cy="8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GB" sz="3400">
                <a:solidFill>
                  <a:schemeClr val="accent3"/>
                </a:solidFill>
              </a:rPr>
              <a:t>Test Results:</a:t>
            </a:r>
            <a:endParaRPr sz="3400"/>
          </a:p>
        </p:txBody>
      </p:sp>
      <p:pic>
        <p:nvPicPr>
          <p:cNvPr id="194" name="Google Shape;194;g2a774fbce75_3_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3350" y="1914700"/>
            <a:ext cx="8267700" cy="221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g2a774fbce75_3_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78113" y="4293900"/>
            <a:ext cx="8258175" cy="223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9debb54355_0_49"/>
          <p:cNvSpPr txBox="1"/>
          <p:nvPr>
            <p:ph type="title"/>
          </p:nvPr>
        </p:nvSpPr>
        <p:spPr>
          <a:xfrm>
            <a:off x="1200999" y="1092700"/>
            <a:ext cx="9212400" cy="8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GB" sz="3400">
                <a:solidFill>
                  <a:schemeClr val="accent3"/>
                </a:solidFill>
              </a:rPr>
              <a:t>Test Results:</a:t>
            </a:r>
            <a:endParaRPr sz="3400"/>
          </a:p>
        </p:txBody>
      </p:sp>
      <p:pic>
        <p:nvPicPr>
          <p:cNvPr id="201" name="Google Shape;201;g29debb54355_0_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26450" y="1914700"/>
            <a:ext cx="8258175" cy="227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g29debb54355_0_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26450" y="4288925"/>
            <a:ext cx="8161509" cy="220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8"/>
          <p:cNvSpPr txBox="1"/>
          <p:nvPr>
            <p:ph type="title"/>
          </p:nvPr>
        </p:nvSpPr>
        <p:spPr>
          <a:xfrm>
            <a:off x="3506900" y="2041675"/>
            <a:ext cx="7345500" cy="15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GB" sz="6800">
                <a:solidFill>
                  <a:schemeClr val="accent1"/>
                </a:solidFill>
              </a:rPr>
              <a:t>Selenium WebDriver</a:t>
            </a:r>
            <a:endParaRPr sz="5800"/>
          </a:p>
        </p:txBody>
      </p:sp>
      <p:sp>
        <p:nvSpPr>
          <p:cNvPr id="208" name="Google Shape;208;p8"/>
          <p:cNvSpPr/>
          <p:nvPr/>
        </p:nvSpPr>
        <p:spPr>
          <a:xfrm>
            <a:off x="1663550" y="2130577"/>
            <a:ext cx="1627849" cy="148609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accent1"/>
                </a:solidFill>
                <a:latin typeface="Roboto Mono"/>
              </a:rPr>
              <a:t>02</a:t>
            </a:r>
          </a:p>
        </p:txBody>
      </p:sp>
      <p:sp>
        <p:nvSpPr>
          <p:cNvPr id="209" name="Google Shape;209;p8"/>
          <p:cNvSpPr txBox="1"/>
          <p:nvPr>
            <p:ph idx="1" type="body"/>
          </p:nvPr>
        </p:nvSpPr>
        <p:spPr>
          <a:xfrm>
            <a:off x="2034300" y="4052838"/>
            <a:ext cx="81234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210" name="Google Shape;210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00532" y="2041675"/>
            <a:ext cx="1827918" cy="1700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9"/>
          <p:cNvSpPr txBox="1"/>
          <p:nvPr>
            <p:ph type="title"/>
          </p:nvPr>
        </p:nvSpPr>
        <p:spPr>
          <a:xfrm>
            <a:off x="1200999" y="1072350"/>
            <a:ext cx="9212400" cy="8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GB" sz="3400">
                <a:solidFill>
                  <a:schemeClr val="accent3"/>
                </a:solidFill>
              </a:rPr>
              <a:t>What is Selenium WebDriver?</a:t>
            </a:r>
            <a:endParaRPr sz="3400"/>
          </a:p>
        </p:txBody>
      </p:sp>
      <p:sp>
        <p:nvSpPr>
          <p:cNvPr id="216" name="Google Shape;216;p9"/>
          <p:cNvSpPr txBox="1"/>
          <p:nvPr>
            <p:ph idx="2" type="body"/>
          </p:nvPr>
        </p:nvSpPr>
        <p:spPr>
          <a:xfrm>
            <a:off x="1200999" y="1677856"/>
            <a:ext cx="8865600" cy="22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700"/>
              <a:t>Selenium WebDriver is a popular open-source tool used for automating web browsers. </a:t>
            </a:r>
            <a:endParaRPr sz="17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700"/>
              <a:t>Selenium WebDriver is a web framework that permits us to execute cross-browser tests. Parallel test execution is also supported</a:t>
            </a:r>
            <a:endParaRPr sz="17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700"/>
              <a:t>Selenium WebDriver supports multiple programming languages, including Java, Python, C#, and JavaScript, making it a versatile in different platforms.</a:t>
            </a:r>
            <a:endParaRPr sz="17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700"/>
          </a:p>
        </p:txBody>
      </p:sp>
      <p:pic>
        <p:nvPicPr>
          <p:cNvPr id="217" name="Google Shape;217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66044" y="4772904"/>
            <a:ext cx="1032768" cy="704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20478" y="4772904"/>
            <a:ext cx="921381" cy="7045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63525" y="4772905"/>
            <a:ext cx="739805" cy="704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741029" y="4772906"/>
            <a:ext cx="1032769" cy="704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a774fbce75_0_4"/>
          <p:cNvSpPr txBox="1"/>
          <p:nvPr>
            <p:ph type="title"/>
          </p:nvPr>
        </p:nvSpPr>
        <p:spPr>
          <a:xfrm>
            <a:off x="1201049" y="1151925"/>
            <a:ext cx="9212400" cy="8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GB" sz="3400">
                <a:solidFill>
                  <a:schemeClr val="accent3"/>
                </a:solidFill>
              </a:rPr>
              <a:t>Target Software: </a:t>
            </a:r>
            <a:r>
              <a:rPr lang="en-GB" sz="3400">
                <a:solidFill>
                  <a:schemeClr val="accent3"/>
                </a:solidFill>
              </a:rPr>
              <a:t>Swag Labs</a:t>
            </a:r>
            <a:endParaRPr sz="3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t/>
            </a:r>
            <a:endParaRPr sz="3400">
              <a:solidFill>
                <a:schemeClr val="accent3"/>
              </a:solidFill>
            </a:endParaRPr>
          </a:p>
        </p:txBody>
      </p:sp>
      <p:sp>
        <p:nvSpPr>
          <p:cNvPr id="226" name="Google Shape;226;g2a774fbce75_0_4"/>
          <p:cNvSpPr txBox="1"/>
          <p:nvPr>
            <p:ph idx="2" type="body"/>
          </p:nvPr>
        </p:nvSpPr>
        <p:spPr>
          <a:xfrm>
            <a:off x="1201000" y="4185250"/>
            <a:ext cx="9523200" cy="12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Swag Labs is designed to showcase various features typically found on e-commerce sites. It's a good place to practice end-to-end testing scenarios, including login, product browsing, and checkout.</a:t>
            </a:r>
            <a:endParaRPr/>
          </a:p>
        </p:txBody>
      </p:sp>
      <p:pic>
        <p:nvPicPr>
          <p:cNvPr id="227" name="Google Shape;227;g2a774fbce75_0_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04175" y="2105475"/>
            <a:ext cx="3606150" cy="180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61e0f6a930_0_5"/>
          <p:cNvSpPr txBox="1"/>
          <p:nvPr>
            <p:ph type="title"/>
          </p:nvPr>
        </p:nvSpPr>
        <p:spPr>
          <a:xfrm>
            <a:off x="1251874" y="1194450"/>
            <a:ext cx="9212400" cy="8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GB" sz="3400">
                <a:solidFill>
                  <a:schemeClr val="accent3"/>
                </a:solidFill>
              </a:rPr>
              <a:t>Environment</a:t>
            </a:r>
            <a:r>
              <a:rPr lang="en-GB" sz="3400">
                <a:solidFill>
                  <a:schemeClr val="accent3"/>
                </a:solidFill>
              </a:rPr>
              <a:t>:</a:t>
            </a:r>
            <a:endParaRPr sz="3400"/>
          </a:p>
        </p:txBody>
      </p:sp>
      <p:sp>
        <p:nvSpPr>
          <p:cNvPr id="233" name="Google Shape;233;g261e0f6a930_0_5"/>
          <p:cNvSpPr txBox="1"/>
          <p:nvPr>
            <p:ph idx="2" type="body"/>
          </p:nvPr>
        </p:nvSpPr>
        <p:spPr>
          <a:xfrm>
            <a:off x="1425274" y="2119646"/>
            <a:ext cx="8865600" cy="26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Java 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Java JRE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IntelliJ IDEA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Selenium Server(Grid)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Chrome Server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a98ac3c111_1_18"/>
          <p:cNvSpPr txBox="1"/>
          <p:nvPr>
            <p:ph type="title"/>
          </p:nvPr>
        </p:nvSpPr>
        <p:spPr>
          <a:xfrm>
            <a:off x="1262049" y="1192675"/>
            <a:ext cx="9212400" cy="8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GB" sz="3400">
                <a:solidFill>
                  <a:schemeClr val="accent3"/>
                </a:solidFill>
              </a:rPr>
              <a:t>Test Suite:</a:t>
            </a:r>
            <a:endParaRPr sz="3400"/>
          </a:p>
        </p:txBody>
      </p:sp>
      <p:sp>
        <p:nvSpPr>
          <p:cNvPr id="239" name="Google Shape;239;g2a98ac3c111_1_18"/>
          <p:cNvSpPr/>
          <p:nvPr/>
        </p:nvSpPr>
        <p:spPr>
          <a:xfrm>
            <a:off x="4868975" y="2102975"/>
            <a:ext cx="1636800" cy="383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Swag Labs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40" name="Google Shape;240;g2a98ac3c111_1_18"/>
          <p:cNvSpPr/>
          <p:nvPr/>
        </p:nvSpPr>
        <p:spPr>
          <a:xfrm>
            <a:off x="1248425" y="2969663"/>
            <a:ext cx="1401600" cy="383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Log In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41" name="Google Shape;241;g2a98ac3c111_1_18"/>
          <p:cNvSpPr/>
          <p:nvPr/>
        </p:nvSpPr>
        <p:spPr>
          <a:xfrm>
            <a:off x="3572675" y="2969675"/>
            <a:ext cx="1785900" cy="383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Product Select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42" name="Google Shape;242;g2a98ac3c111_1_18"/>
          <p:cNvSpPr/>
          <p:nvPr/>
        </p:nvSpPr>
        <p:spPr>
          <a:xfrm>
            <a:off x="6403625" y="2969663"/>
            <a:ext cx="1401600" cy="383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Add to cart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43" name="Google Shape;243;g2a98ac3c111_1_18"/>
          <p:cNvCxnSpPr>
            <a:stCxn id="239" idx="2"/>
            <a:endCxn id="240" idx="0"/>
          </p:cNvCxnSpPr>
          <p:nvPr/>
        </p:nvCxnSpPr>
        <p:spPr>
          <a:xfrm flipH="1">
            <a:off x="1949075" y="2486375"/>
            <a:ext cx="3738300" cy="48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4" name="Google Shape;244;g2a98ac3c111_1_18"/>
          <p:cNvCxnSpPr>
            <a:stCxn id="239" idx="2"/>
            <a:endCxn id="241" idx="0"/>
          </p:cNvCxnSpPr>
          <p:nvPr/>
        </p:nvCxnSpPr>
        <p:spPr>
          <a:xfrm flipH="1">
            <a:off x="4465475" y="2486375"/>
            <a:ext cx="1221900" cy="48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5" name="Google Shape;245;g2a98ac3c111_1_18"/>
          <p:cNvCxnSpPr>
            <a:stCxn id="239" idx="2"/>
          </p:cNvCxnSpPr>
          <p:nvPr/>
        </p:nvCxnSpPr>
        <p:spPr>
          <a:xfrm>
            <a:off x="5687375" y="2486375"/>
            <a:ext cx="1495500" cy="48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6" name="Google Shape;246;g2a98ac3c111_1_18"/>
          <p:cNvSpPr/>
          <p:nvPr/>
        </p:nvSpPr>
        <p:spPr>
          <a:xfrm>
            <a:off x="8458025" y="2969650"/>
            <a:ext cx="2015700" cy="383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Confirm Purchase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47" name="Google Shape;247;g2a98ac3c111_1_18"/>
          <p:cNvCxnSpPr>
            <a:stCxn id="239" idx="2"/>
            <a:endCxn id="246" idx="0"/>
          </p:cNvCxnSpPr>
          <p:nvPr/>
        </p:nvCxnSpPr>
        <p:spPr>
          <a:xfrm>
            <a:off x="5687375" y="2486375"/>
            <a:ext cx="3778500" cy="48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8" name="Google Shape;248;g2a98ac3c111_1_18"/>
          <p:cNvSpPr txBox="1"/>
          <p:nvPr/>
        </p:nvSpPr>
        <p:spPr>
          <a:xfrm>
            <a:off x="3957325" y="4734300"/>
            <a:ext cx="4154100" cy="7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1 Suite and 4 Test case</a:t>
            </a:r>
            <a:endParaRPr sz="18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"/>
          <p:cNvSpPr txBox="1"/>
          <p:nvPr>
            <p:ph type="title"/>
          </p:nvPr>
        </p:nvSpPr>
        <p:spPr>
          <a:xfrm>
            <a:off x="1462450" y="1795650"/>
            <a:ext cx="5322600" cy="10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</a:pPr>
            <a:r>
              <a:rPr lang="en-GB">
                <a:solidFill>
                  <a:schemeClr val="accent3"/>
                </a:solidFill>
              </a:rPr>
              <a:t>HELLO! </a:t>
            </a:r>
            <a:r>
              <a:rPr lang="en-GB"/>
              <a:t>…</a:t>
            </a:r>
            <a:endParaRPr/>
          </a:p>
        </p:txBody>
      </p:sp>
      <p:sp>
        <p:nvSpPr>
          <p:cNvPr id="121" name="Google Shape;121;p2"/>
          <p:cNvSpPr txBox="1"/>
          <p:nvPr>
            <p:ph idx="1" type="body"/>
          </p:nvPr>
        </p:nvSpPr>
        <p:spPr>
          <a:xfrm>
            <a:off x="1209206" y="3024835"/>
            <a:ext cx="8173944" cy="25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GB" sz="2800">
                <a:latin typeface="Roboto"/>
                <a:ea typeface="Roboto"/>
                <a:cs typeface="Roboto"/>
                <a:sym typeface="Roboto"/>
              </a:rPr>
              <a:t>Ovie Rahaman Sheikh - 011201306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GB" sz="2800">
                <a:latin typeface="Roboto"/>
                <a:ea typeface="Roboto"/>
                <a:cs typeface="Roboto"/>
                <a:sym typeface="Roboto"/>
              </a:rPr>
              <a:t>Nuren Akter - 011201291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64800aef8b_0_0"/>
          <p:cNvSpPr txBox="1"/>
          <p:nvPr>
            <p:ph type="title"/>
          </p:nvPr>
        </p:nvSpPr>
        <p:spPr>
          <a:xfrm>
            <a:off x="1200999" y="1255500"/>
            <a:ext cx="9212400" cy="8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GB" sz="3400">
                <a:solidFill>
                  <a:schemeClr val="accent3"/>
                </a:solidFill>
              </a:rPr>
              <a:t>Test Case Flow Chart:</a:t>
            </a:r>
            <a:endParaRPr sz="3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t/>
            </a:r>
            <a:endParaRPr sz="3400">
              <a:solidFill>
                <a:schemeClr val="accent3"/>
              </a:solidFill>
            </a:endParaRPr>
          </a:p>
        </p:txBody>
      </p:sp>
      <p:sp>
        <p:nvSpPr>
          <p:cNvPr id="254" name="Google Shape;254;g264800aef8b_0_0"/>
          <p:cNvSpPr/>
          <p:nvPr/>
        </p:nvSpPr>
        <p:spPr>
          <a:xfrm>
            <a:off x="6096000" y="955075"/>
            <a:ext cx="3762600" cy="47739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255" name="Google Shape;255;g264800aef8b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65800" y="1070825"/>
            <a:ext cx="2819400" cy="454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61e0f6a930_0_15"/>
          <p:cNvSpPr txBox="1"/>
          <p:nvPr>
            <p:ph type="title"/>
          </p:nvPr>
        </p:nvSpPr>
        <p:spPr>
          <a:xfrm>
            <a:off x="1262049" y="1192675"/>
            <a:ext cx="9212400" cy="8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GB" sz="3400">
                <a:solidFill>
                  <a:schemeClr val="accent3"/>
                </a:solidFill>
              </a:rPr>
              <a:t>Test Step:</a:t>
            </a:r>
            <a:endParaRPr sz="3400"/>
          </a:p>
        </p:txBody>
      </p:sp>
      <p:sp>
        <p:nvSpPr>
          <p:cNvPr id="261" name="Google Shape;261;g261e0f6a930_0_15"/>
          <p:cNvSpPr txBox="1"/>
          <p:nvPr>
            <p:ph idx="2" type="body"/>
          </p:nvPr>
        </p:nvSpPr>
        <p:spPr>
          <a:xfrm>
            <a:off x="3070749" y="1952500"/>
            <a:ext cx="5595000" cy="31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Step </a:t>
            </a:r>
            <a:r>
              <a:rPr lang="en-GB" sz="2000"/>
              <a:t>1: Login</a:t>
            </a:r>
            <a:endParaRPr sz="2000"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</a:rPr>
              <a:t>Step </a:t>
            </a:r>
            <a:r>
              <a:rPr lang="en-GB" sz="2000"/>
              <a:t>2: Click on a Product</a:t>
            </a:r>
            <a:endParaRPr sz="2000"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</a:rPr>
              <a:t>Step </a:t>
            </a:r>
            <a:r>
              <a:rPr lang="en-GB" sz="2000"/>
              <a:t>3: Add to Card</a:t>
            </a:r>
            <a:endParaRPr sz="2000"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</a:rPr>
              <a:t>Step </a:t>
            </a:r>
            <a:r>
              <a:rPr lang="en-GB" sz="2000"/>
              <a:t>4: Open Cart</a:t>
            </a:r>
            <a:endParaRPr sz="2000"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</a:rPr>
              <a:t>Step 5: Proceed to checkout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</a:rPr>
              <a:t>Step 6: Give Personal Information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</a:rPr>
              <a:t>Step 7: Confirm Purchase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Google Shape;266;g2a767c212d7_0_6"/>
          <p:cNvPicPr preferRelativeResize="0"/>
          <p:nvPr/>
        </p:nvPicPr>
        <p:blipFill rotWithShape="1">
          <a:blip r:embed="rId3">
            <a:alphaModFix/>
          </a:blip>
          <a:srcRect b="9338" l="0" r="1380" t="0"/>
          <a:stretch/>
        </p:blipFill>
        <p:spPr>
          <a:xfrm>
            <a:off x="4416775" y="1191325"/>
            <a:ext cx="5787350" cy="4221951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g2a767c212d7_0_6"/>
          <p:cNvSpPr txBox="1"/>
          <p:nvPr/>
        </p:nvSpPr>
        <p:spPr>
          <a:xfrm>
            <a:off x="1067050" y="1191325"/>
            <a:ext cx="3000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1" i="0" lang="en-GB" sz="3400" u="none" cap="none" strike="noStrike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Test </a:t>
            </a:r>
            <a:r>
              <a:rPr b="1" lang="en-GB" sz="34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Result</a:t>
            </a:r>
            <a:r>
              <a:rPr b="1" i="0" lang="en-GB" sz="3400" u="none" cap="none" strike="noStrike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64800aef8b_0_9"/>
          <p:cNvSpPr txBox="1"/>
          <p:nvPr>
            <p:ph type="title"/>
          </p:nvPr>
        </p:nvSpPr>
        <p:spPr>
          <a:xfrm>
            <a:off x="1200999" y="1192675"/>
            <a:ext cx="9212400" cy="8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GB" sz="3400">
                <a:solidFill>
                  <a:schemeClr val="accent3"/>
                </a:solidFill>
              </a:rPr>
              <a:t>Test Case:</a:t>
            </a:r>
            <a:endParaRPr sz="3400"/>
          </a:p>
        </p:txBody>
      </p:sp>
      <p:sp>
        <p:nvSpPr>
          <p:cNvPr id="273" name="Google Shape;273;g264800aef8b_0_9"/>
          <p:cNvSpPr txBox="1"/>
          <p:nvPr>
            <p:ph idx="2" type="body"/>
          </p:nvPr>
        </p:nvSpPr>
        <p:spPr>
          <a:xfrm>
            <a:off x="1200998" y="2237505"/>
            <a:ext cx="9523200" cy="31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274" name="Google Shape;274;g264800aef8b_0_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5" name="Google Shape;275;g264800aef8b_0_9"/>
          <p:cNvCxnSpPr/>
          <p:nvPr/>
        </p:nvCxnSpPr>
        <p:spPr>
          <a:xfrm rot="10800000">
            <a:off x="1460525" y="6308875"/>
            <a:ext cx="1626600" cy="40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76" name="Google Shape;276;g264800aef8b_0_9"/>
          <p:cNvSpPr txBox="1"/>
          <p:nvPr/>
        </p:nvSpPr>
        <p:spPr>
          <a:xfrm>
            <a:off x="3470450" y="6081025"/>
            <a:ext cx="4527000" cy="7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Expected Text Matched</a:t>
            </a:r>
            <a:endParaRPr b="1" i="0" sz="1800" u="none" cap="none" strike="noStrike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chemeClr val="accent6"/>
                </a:solidFill>
                <a:latin typeface="Roboto Mono"/>
                <a:ea typeface="Roboto Mono"/>
                <a:cs typeface="Roboto Mono"/>
                <a:sym typeface="Roboto Mono"/>
              </a:rPr>
              <a:t>Shopping Complete</a:t>
            </a:r>
            <a:endParaRPr b="1" i="0" sz="1800" u="none" cap="none" strike="noStrike">
              <a:solidFill>
                <a:schemeClr val="accent6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9debb54355_0_13"/>
          <p:cNvSpPr txBox="1"/>
          <p:nvPr>
            <p:ph type="title"/>
          </p:nvPr>
        </p:nvSpPr>
        <p:spPr>
          <a:xfrm>
            <a:off x="1200999" y="1192675"/>
            <a:ext cx="9212400" cy="8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GB" sz="3400">
                <a:solidFill>
                  <a:schemeClr val="accent3"/>
                </a:solidFill>
              </a:rPr>
              <a:t>Test Case:</a:t>
            </a:r>
            <a:endParaRPr sz="3400"/>
          </a:p>
        </p:txBody>
      </p:sp>
      <p:sp>
        <p:nvSpPr>
          <p:cNvPr id="282" name="Google Shape;282;g29debb54355_0_13"/>
          <p:cNvSpPr txBox="1"/>
          <p:nvPr>
            <p:ph idx="2" type="body"/>
          </p:nvPr>
        </p:nvSpPr>
        <p:spPr>
          <a:xfrm>
            <a:off x="1200998" y="2237505"/>
            <a:ext cx="9523200" cy="31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283" name="Google Shape;283;g29debb54355_0_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1" cy="68579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4" name="Google Shape;284;g29debb54355_0_13"/>
          <p:cNvCxnSpPr/>
          <p:nvPr/>
        </p:nvCxnSpPr>
        <p:spPr>
          <a:xfrm rot="10800000">
            <a:off x="2185900" y="6298600"/>
            <a:ext cx="2009700" cy="33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85" name="Google Shape;285;g29debb54355_0_13"/>
          <p:cNvSpPr txBox="1"/>
          <p:nvPr/>
        </p:nvSpPr>
        <p:spPr>
          <a:xfrm>
            <a:off x="4309550" y="6143200"/>
            <a:ext cx="4071300" cy="6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Expected Text Didn’t Match</a:t>
            </a:r>
            <a:endParaRPr b="1" i="0" sz="1800" u="none" cap="none" strike="noStrike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Shopping Unsuccessful.</a:t>
            </a:r>
            <a:endParaRPr b="1" i="0" sz="1800" u="none" cap="none" strike="noStrike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3"/>
          <p:cNvSpPr txBox="1"/>
          <p:nvPr>
            <p:ph type="title"/>
          </p:nvPr>
        </p:nvSpPr>
        <p:spPr>
          <a:xfrm>
            <a:off x="1499300" y="1557075"/>
            <a:ext cx="5873400" cy="24462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</a:pPr>
            <a:r>
              <a:rPr lang="en-GB"/>
              <a:t>THANK </a:t>
            </a:r>
            <a:r>
              <a:rPr lang="en-GB" sz="9000">
                <a:solidFill>
                  <a:schemeClr val="accent3"/>
                </a:solidFill>
              </a:rPr>
              <a:t>YOU!</a:t>
            </a:r>
            <a:endParaRPr sz="9000">
              <a:solidFill>
                <a:schemeClr val="accent3"/>
              </a:solidFill>
            </a:endParaRPr>
          </a:p>
        </p:txBody>
      </p:sp>
      <p:sp>
        <p:nvSpPr>
          <p:cNvPr id="291" name="Google Shape;291;p13"/>
          <p:cNvSpPr txBox="1"/>
          <p:nvPr>
            <p:ph idx="1" type="subTitle"/>
          </p:nvPr>
        </p:nvSpPr>
        <p:spPr>
          <a:xfrm>
            <a:off x="7695914" y="3168275"/>
            <a:ext cx="3330152" cy="1004229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SzPts val="2100"/>
              <a:buNone/>
            </a:pPr>
            <a:r>
              <a:rPr lang="en-GB" sz="1800"/>
              <a:t>Do you have any questions?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"/>
          <p:cNvSpPr txBox="1"/>
          <p:nvPr>
            <p:ph idx="1" type="body"/>
          </p:nvPr>
        </p:nvSpPr>
        <p:spPr>
          <a:xfrm>
            <a:off x="1803475" y="2312601"/>
            <a:ext cx="7882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⮚"/>
            </a:pPr>
            <a:r>
              <a:rPr lang="en-GB" sz="2400"/>
              <a:t>Introduction of Tool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⮚"/>
            </a:pPr>
            <a:r>
              <a:rPr lang="en-GB" sz="2400"/>
              <a:t>Target Software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⮚"/>
            </a:pPr>
            <a:r>
              <a:rPr lang="en-GB" sz="2400"/>
              <a:t>Test Suite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⮚"/>
            </a:pPr>
            <a:r>
              <a:rPr lang="en-GB" sz="2400"/>
              <a:t>Test Case Flow Chart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⮚"/>
            </a:pPr>
            <a:r>
              <a:rPr lang="en-GB" sz="2400"/>
              <a:t>Test Steps And Result</a:t>
            </a:r>
            <a:endParaRPr sz="2400"/>
          </a:p>
        </p:txBody>
      </p:sp>
      <p:sp>
        <p:nvSpPr>
          <p:cNvPr id="127" name="Google Shape;127;p3"/>
          <p:cNvSpPr txBox="1"/>
          <p:nvPr/>
        </p:nvSpPr>
        <p:spPr>
          <a:xfrm>
            <a:off x="1646872" y="1635418"/>
            <a:ext cx="6125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GB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TABLE OF </a:t>
            </a:r>
            <a:r>
              <a:rPr b="0" i="0" lang="en-GB" sz="36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CONTENTS.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3"/>
          <p:cNvSpPr/>
          <p:nvPr/>
        </p:nvSpPr>
        <p:spPr>
          <a:xfrm>
            <a:off x="7095059" y="1779582"/>
            <a:ext cx="350330" cy="358181"/>
          </a:xfrm>
          <a:custGeom>
            <a:rect b="b" l="l" r="r" t="t"/>
            <a:pathLst>
              <a:path extrusionOk="0" h="10510" w="10600">
                <a:moveTo>
                  <a:pt x="3979" y="786"/>
                </a:moveTo>
                <a:cubicBezTo>
                  <a:pt x="5746" y="786"/>
                  <a:pt x="7173" y="2213"/>
                  <a:pt x="7173" y="3980"/>
                </a:cubicBezTo>
                <a:cubicBezTo>
                  <a:pt x="7173" y="5728"/>
                  <a:pt x="5746" y="7173"/>
                  <a:pt x="3979" y="7173"/>
                </a:cubicBezTo>
                <a:cubicBezTo>
                  <a:pt x="2231" y="7173"/>
                  <a:pt x="786" y="5728"/>
                  <a:pt x="786" y="3980"/>
                </a:cubicBezTo>
                <a:cubicBezTo>
                  <a:pt x="786" y="2213"/>
                  <a:pt x="2231" y="786"/>
                  <a:pt x="3979" y="786"/>
                </a:cubicBezTo>
                <a:close/>
                <a:moveTo>
                  <a:pt x="3997" y="1"/>
                </a:moveTo>
                <a:cubicBezTo>
                  <a:pt x="1803" y="1"/>
                  <a:pt x="1" y="1785"/>
                  <a:pt x="1" y="3980"/>
                </a:cubicBezTo>
                <a:cubicBezTo>
                  <a:pt x="1" y="6192"/>
                  <a:pt x="1803" y="7976"/>
                  <a:pt x="3997" y="7976"/>
                </a:cubicBezTo>
                <a:cubicBezTo>
                  <a:pt x="4907" y="7976"/>
                  <a:pt x="5746" y="7673"/>
                  <a:pt x="6424" y="7156"/>
                </a:cubicBezTo>
                <a:lnTo>
                  <a:pt x="7013" y="7744"/>
                </a:lnTo>
                <a:cubicBezTo>
                  <a:pt x="6959" y="8030"/>
                  <a:pt x="7031" y="8333"/>
                  <a:pt x="7263" y="8565"/>
                </a:cubicBezTo>
                <a:lnTo>
                  <a:pt x="8922" y="10224"/>
                </a:lnTo>
                <a:cubicBezTo>
                  <a:pt x="9100" y="10421"/>
                  <a:pt x="9350" y="10510"/>
                  <a:pt x="9582" y="10510"/>
                </a:cubicBezTo>
                <a:cubicBezTo>
                  <a:pt x="9832" y="10510"/>
                  <a:pt x="10082" y="10421"/>
                  <a:pt x="10260" y="10224"/>
                </a:cubicBezTo>
                <a:cubicBezTo>
                  <a:pt x="10599" y="9868"/>
                  <a:pt x="10599" y="9261"/>
                  <a:pt x="10242" y="8904"/>
                </a:cubicBezTo>
                <a:lnTo>
                  <a:pt x="8583" y="7245"/>
                </a:lnTo>
                <a:cubicBezTo>
                  <a:pt x="8395" y="7071"/>
                  <a:pt x="8160" y="6980"/>
                  <a:pt x="7916" y="6980"/>
                </a:cubicBezTo>
                <a:cubicBezTo>
                  <a:pt x="7859" y="6980"/>
                  <a:pt x="7802" y="6985"/>
                  <a:pt x="7744" y="6995"/>
                </a:cubicBezTo>
                <a:lnTo>
                  <a:pt x="7173" y="6406"/>
                </a:lnTo>
                <a:cubicBezTo>
                  <a:pt x="7691" y="5746"/>
                  <a:pt x="7994" y="4890"/>
                  <a:pt x="7994" y="3980"/>
                </a:cubicBezTo>
                <a:cubicBezTo>
                  <a:pt x="7994" y="1785"/>
                  <a:pt x="6192" y="1"/>
                  <a:pt x="399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"/>
          <p:cNvSpPr txBox="1"/>
          <p:nvPr>
            <p:ph type="title"/>
          </p:nvPr>
        </p:nvSpPr>
        <p:spPr>
          <a:xfrm>
            <a:off x="3506900" y="2041675"/>
            <a:ext cx="7345500" cy="15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GB" sz="6800">
                <a:solidFill>
                  <a:schemeClr val="accent1"/>
                </a:solidFill>
              </a:rPr>
              <a:t>Gatling</a:t>
            </a:r>
            <a:endParaRPr sz="5800"/>
          </a:p>
        </p:txBody>
      </p:sp>
      <p:sp>
        <p:nvSpPr>
          <p:cNvPr id="134" name="Google Shape;134;p4"/>
          <p:cNvSpPr/>
          <p:nvPr/>
        </p:nvSpPr>
        <p:spPr>
          <a:xfrm>
            <a:off x="1663550" y="2130577"/>
            <a:ext cx="1627849" cy="148609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accent1"/>
                </a:solidFill>
                <a:latin typeface="Roboto Mono"/>
              </a:rPr>
              <a:t>01</a:t>
            </a:r>
          </a:p>
        </p:txBody>
      </p:sp>
      <p:sp>
        <p:nvSpPr>
          <p:cNvPr id="135" name="Google Shape;135;p4"/>
          <p:cNvSpPr txBox="1"/>
          <p:nvPr>
            <p:ph idx="1" type="body"/>
          </p:nvPr>
        </p:nvSpPr>
        <p:spPr>
          <a:xfrm>
            <a:off x="2034300" y="4052838"/>
            <a:ext cx="81234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36" name="Google Shape;13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56232" y="2041675"/>
            <a:ext cx="2068497" cy="1679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"/>
          <p:cNvSpPr txBox="1"/>
          <p:nvPr>
            <p:ph type="title"/>
          </p:nvPr>
        </p:nvSpPr>
        <p:spPr>
          <a:xfrm>
            <a:off x="1200999" y="1255500"/>
            <a:ext cx="9212507" cy="821875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GB" sz="3400">
                <a:solidFill>
                  <a:schemeClr val="accent3"/>
                </a:solidFill>
              </a:rPr>
              <a:t>What is Gatling?</a:t>
            </a:r>
            <a:endParaRPr sz="3400"/>
          </a:p>
        </p:txBody>
      </p:sp>
      <p:sp>
        <p:nvSpPr>
          <p:cNvPr id="142" name="Google Shape;142;p5"/>
          <p:cNvSpPr txBox="1"/>
          <p:nvPr>
            <p:ph idx="2" type="body"/>
          </p:nvPr>
        </p:nvSpPr>
        <p:spPr>
          <a:xfrm>
            <a:off x="1200999" y="2237506"/>
            <a:ext cx="8865600" cy="254312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Gatling is an open-source performance testing tool designed for load and performance testing of web applications.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It is often used by developers to simulate a large number of users accessing a web application simultaneously.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"/>
          <p:cNvSpPr txBox="1"/>
          <p:nvPr>
            <p:ph type="title"/>
          </p:nvPr>
        </p:nvSpPr>
        <p:spPr>
          <a:xfrm>
            <a:off x="1117149" y="1255500"/>
            <a:ext cx="9212400" cy="8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GB" sz="3400">
                <a:solidFill>
                  <a:schemeClr val="accent3"/>
                </a:solidFill>
              </a:rPr>
              <a:t>Target Software: Swag</a:t>
            </a:r>
            <a:r>
              <a:rPr lang="en-GB" sz="3400">
                <a:solidFill>
                  <a:schemeClr val="accent3"/>
                </a:solidFill>
              </a:rPr>
              <a:t> Labs</a:t>
            </a:r>
            <a:endParaRPr sz="3400"/>
          </a:p>
        </p:txBody>
      </p:sp>
      <p:sp>
        <p:nvSpPr>
          <p:cNvPr id="148" name="Google Shape;148;p7"/>
          <p:cNvSpPr txBox="1"/>
          <p:nvPr>
            <p:ph idx="2" type="body"/>
          </p:nvPr>
        </p:nvSpPr>
        <p:spPr>
          <a:xfrm>
            <a:off x="1201000" y="4185250"/>
            <a:ext cx="9523200" cy="12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Swag Labs is designed to showcase various features typically found on e-commerce sites. It's a good place to practice end-to-end testing scenarios, including login, product browsing, and checkout.</a:t>
            </a:r>
            <a:endParaRPr/>
          </a:p>
        </p:txBody>
      </p:sp>
      <p:pic>
        <p:nvPicPr>
          <p:cNvPr id="149" name="Google Shape;14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04175" y="2229775"/>
            <a:ext cx="3606150" cy="180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a98ac3c111_1_8"/>
          <p:cNvSpPr txBox="1"/>
          <p:nvPr>
            <p:ph type="title"/>
          </p:nvPr>
        </p:nvSpPr>
        <p:spPr>
          <a:xfrm>
            <a:off x="1167474" y="949175"/>
            <a:ext cx="9212400" cy="8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GB" sz="3400">
                <a:solidFill>
                  <a:schemeClr val="accent3"/>
                </a:solidFill>
              </a:rPr>
              <a:t>Test Suite:</a:t>
            </a:r>
            <a:endParaRPr sz="3400"/>
          </a:p>
        </p:txBody>
      </p:sp>
      <p:pic>
        <p:nvPicPr>
          <p:cNvPr id="155" name="Google Shape;155;g2a98ac3c111_1_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05325" y="1648650"/>
            <a:ext cx="6807875" cy="390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61e0f6a930_0_0"/>
          <p:cNvSpPr txBox="1"/>
          <p:nvPr>
            <p:ph type="title"/>
          </p:nvPr>
        </p:nvSpPr>
        <p:spPr>
          <a:xfrm>
            <a:off x="1200999" y="1049775"/>
            <a:ext cx="9212400" cy="8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GB" sz="3400">
                <a:solidFill>
                  <a:schemeClr val="accent3"/>
                </a:solidFill>
              </a:rPr>
              <a:t>Test Case Flow Chart:</a:t>
            </a:r>
            <a:endParaRPr sz="3400"/>
          </a:p>
        </p:txBody>
      </p:sp>
      <p:pic>
        <p:nvPicPr>
          <p:cNvPr id="161" name="Google Shape;161;g261e0f6a930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74875" y="905350"/>
            <a:ext cx="2644675" cy="468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a98ac3c111_1_0"/>
          <p:cNvSpPr txBox="1"/>
          <p:nvPr>
            <p:ph type="title"/>
          </p:nvPr>
        </p:nvSpPr>
        <p:spPr>
          <a:xfrm>
            <a:off x="1184224" y="1083325"/>
            <a:ext cx="9212400" cy="8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GB" sz="3400">
                <a:solidFill>
                  <a:schemeClr val="accent3"/>
                </a:solidFill>
              </a:rPr>
              <a:t>Test Step:</a:t>
            </a:r>
            <a:endParaRPr sz="3400"/>
          </a:p>
        </p:txBody>
      </p:sp>
      <p:sp>
        <p:nvSpPr>
          <p:cNvPr id="167" name="Google Shape;167;g2a98ac3c111_1_0"/>
          <p:cNvSpPr txBox="1"/>
          <p:nvPr/>
        </p:nvSpPr>
        <p:spPr>
          <a:xfrm>
            <a:off x="1687075" y="2216925"/>
            <a:ext cx="7346400" cy="2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Step 1: Setup Injection Profile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Step 2: Total 30 sec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Step 3: Total Injected Users 95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Step 4: Final Test Result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idesMania">
  <a:themeElements>
    <a:clrScheme name="Simple Light">
      <a:dk1>
        <a:srgbClr val="FFFFFF"/>
      </a:dk1>
      <a:lt1>
        <a:srgbClr val="16242F"/>
      </a:lt1>
      <a:dk2>
        <a:srgbClr val="FFFFFF"/>
      </a:dk2>
      <a:lt2>
        <a:srgbClr val="1F3240"/>
      </a:lt2>
      <a:accent1>
        <a:srgbClr val="EB8FD8"/>
      </a:accent1>
      <a:accent2>
        <a:srgbClr val="BA94E9"/>
      </a:accent2>
      <a:accent3>
        <a:srgbClr val="B9D4B4"/>
      </a:accent3>
      <a:accent4>
        <a:srgbClr val="F46659"/>
      </a:accent4>
      <a:accent5>
        <a:srgbClr val="FFBC3E"/>
      </a:accent5>
      <a:accent6>
        <a:srgbClr val="1CC549"/>
      </a:accent6>
      <a:hlink>
        <a:srgbClr val="EB8FD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