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bril Fatface"/>
      <p:regular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iOyqbyAj5j+Xi4S9TwDd8wkCcn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AbrilFatface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debb54355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9debb543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9debb54355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9debb543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1e0f6a93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61e0f6a9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1e0f6a930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61e0f6a9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1e0f6a93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61e0f6a93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debb54355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9debb543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debb54355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9debb543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767c212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767c212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1e0f6a93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61e0f6a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ebb54355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9debb543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debb54355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29debb543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5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15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15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15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15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15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15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01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15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5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1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68" name="Google Shape;68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6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4" name="Google Shape;74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6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17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82" name="Google Shape;82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17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90" name="Google Shape;90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99" name="Google Shape;99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01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19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105" name="Google Shape;10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b="0" i="0" sz="18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4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4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4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4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GB" sz="5000"/>
              <a:t>Using of Software Testing Tools.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debb54355_0_40"/>
          <p:cNvSpPr txBox="1"/>
          <p:nvPr>
            <p:ph type="title"/>
          </p:nvPr>
        </p:nvSpPr>
        <p:spPr>
          <a:xfrm>
            <a:off x="1200999" y="10927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Results:</a:t>
            </a:r>
            <a:endParaRPr sz="3400"/>
          </a:p>
        </p:txBody>
      </p:sp>
      <p:sp>
        <p:nvSpPr>
          <p:cNvPr id="178" name="Google Shape;178;g29debb54355_0_40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9" name="Google Shape;179;g29debb54355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50" y="2237500"/>
            <a:ext cx="847725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debb54355_0_49"/>
          <p:cNvSpPr txBox="1"/>
          <p:nvPr>
            <p:ph type="title"/>
          </p:nvPr>
        </p:nvSpPr>
        <p:spPr>
          <a:xfrm>
            <a:off x="1200999" y="10927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Results:</a:t>
            </a:r>
            <a:endParaRPr sz="3400"/>
          </a:p>
        </p:txBody>
      </p:sp>
      <p:sp>
        <p:nvSpPr>
          <p:cNvPr id="185" name="Google Shape;185;g29debb54355_0_49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g29debb54355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38" y="1801050"/>
            <a:ext cx="83915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9debb54355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00" y="4087025"/>
            <a:ext cx="84629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6800">
                <a:solidFill>
                  <a:schemeClr val="accent1"/>
                </a:solidFill>
              </a:rPr>
              <a:t>Selenium WebDriver</a:t>
            </a:r>
            <a:endParaRPr sz="5800"/>
          </a:p>
        </p:txBody>
      </p:sp>
      <p:sp>
        <p:nvSpPr>
          <p:cNvPr id="193" name="Google Shape;193;p8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02</a:t>
            </a:r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0532" y="2041675"/>
            <a:ext cx="1827918" cy="17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1200999" y="107235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What is Selenium WebDriver?</a:t>
            </a:r>
            <a:endParaRPr sz="3400"/>
          </a:p>
        </p:txBody>
      </p:sp>
      <p:sp>
        <p:nvSpPr>
          <p:cNvPr id="201" name="Google Shape;201;p9"/>
          <p:cNvSpPr txBox="1"/>
          <p:nvPr>
            <p:ph idx="2" type="body"/>
          </p:nvPr>
        </p:nvSpPr>
        <p:spPr>
          <a:xfrm>
            <a:off x="1200999" y="1677856"/>
            <a:ext cx="8865600" cy="22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Selenium WebDriver is a popular open-source tool used for automating web browsers.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Selenium WebDriver is a web framework that permits us to execute cross-browser tests. Parallel test execution is also supported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700"/>
              <a:t>Selenium WebDriver supports multiple programming languages, including Java, Python, C#, and JavaScript, making it a versatile in different platforms.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044" y="4772904"/>
            <a:ext cx="1032768" cy="7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478" y="4772904"/>
            <a:ext cx="921381" cy="704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3525" y="4772905"/>
            <a:ext cx="739805" cy="70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41029" y="4772906"/>
            <a:ext cx="1032769" cy="70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1e0f6a930_0_5"/>
          <p:cNvSpPr txBox="1"/>
          <p:nvPr>
            <p:ph type="title"/>
          </p:nvPr>
        </p:nvSpPr>
        <p:spPr>
          <a:xfrm>
            <a:off x="1251874" y="119445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Introduction the Interface:</a:t>
            </a:r>
            <a:endParaRPr sz="3400"/>
          </a:p>
        </p:txBody>
      </p:sp>
      <p:sp>
        <p:nvSpPr>
          <p:cNvPr id="211" name="Google Shape;211;g261e0f6a930_0_5"/>
          <p:cNvSpPr txBox="1"/>
          <p:nvPr>
            <p:ph idx="2" type="body"/>
          </p:nvPr>
        </p:nvSpPr>
        <p:spPr>
          <a:xfrm>
            <a:off x="1200999" y="2436096"/>
            <a:ext cx="88656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Java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Java JRE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IntelliJ IDEA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Selenium Server(Grid)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Chrome</a:t>
            </a:r>
            <a:r>
              <a:rPr lang="en-GB" sz="2000"/>
              <a:t> Server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1e0f6a930_0_10"/>
          <p:cNvSpPr txBox="1"/>
          <p:nvPr>
            <p:ph type="title"/>
          </p:nvPr>
        </p:nvSpPr>
        <p:spPr>
          <a:xfrm>
            <a:off x="1150124" y="108252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accent3"/>
                </a:solidFill>
              </a:rPr>
              <a:t>Target Software</a:t>
            </a:r>
            <a:endParaRPr sz="3400"/>
          </a:p>
        </p:txBody>
      </p:sp>
      <p:sp>
        <p:nvSpPr>
          <p:cNvPr id="217" name="Google Shape;217;g261e0f6a930_0_10"/>
          <p:cNvSpPr txBox="1"/>
          <p:nvPr/>
        </p:nvSpPr>
        <p:spPr>
          <a:xfrm>
            <a:off x="1750750" y="4501325"/>
            <a:ext cx="822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OrangeHRM is an open source HR Management Software.</a:t>
            </a:r>
            <a:endParaRPr/>
          </a:p>
        </p:txBody>
      </p:sp>
      <p:pic>
        <p:nvPicPr>
          <p:cNvPr id="218" name="Google Shape;218;g261e0f6a930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8801" y="1939925"/>
            <a:ext cx="3122075" cy="233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1e0f6a930_0_15"/>
          <p:cNvSpPr txBox="1"/>
          <p:nvPr>
            <p:ph type="title"/>
          </p:nvPr>
        </p:nvSpPr>
        <p:spPr>
          <a:xfrm>
            <a:off x="1262049" y="119267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Case:</a:t>
            </a:r>
            <a:endParaRPr sz="3400"/>
          </a:p>
        </p:txBody>
      </p:sp>
      <p:sp>
        <p:nvSpPr>
          <p:cNvPr id="224" name="Google Shape;224;g261e0f6a930_0_15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OrangeHRM An Open </a:t>
            </a:r>
            <a:r>
              <a:rPr lang="en-GB"/>
              <a:t>Source</a:t>
            </a:r>
            <a:r>
              <a:rPr lang="en-GB"/>
              <a:t> HR Management.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Username &amp; Password Check.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debb54355_0_20"/>
          <p:cNvSpPr txBox="1"/>
          <p:nvPr>
            <p:ph type="title"/>
          </p:nvPr>
        </p:nvSpPr>
        <p:spPr>
          <a:xfrm>
            <a:off x="1200999" y="119267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Case:</a:t>
            </a:r>
            <a:endParaRPr sz="3400"/>
          </a:p>
        </p:txBody>
      </p:sp>
      <p:sp>
        <p:nvSpPr>
          <p:cNvPr id="230" name="Google Shape;230;g29debb54355_0_20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231" name="Google Shape;231;g29debb54355_0_20"/>
          <p:cNvCxnSpPr/>
          <p:nvPr/>
        </p:nvCxnSpPr>
        <p:spPr>
          <a:xfrm rot="10800000">
            <a:off x="9595200" y="1699350"/>
            <a:ext cx="56970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2" name="Google Shape;232;g29debb5435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99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g29debb54355_0_20"/>
          <p:cNvCxnSpPr/>
          <p:nvPr/>
        </p:nvCxnSpPr>
        <p:spPr>
          <a:xfrm rot="10800000">
            <a:off x="4506475" y="4993350"/>
            <a:ext cx="1232700" cy="10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g29debb54355_0_20"/>
          <p:cNvSpPr txBox="1"/>
          <p:nvPr/>
        </p:nvSpPr>
        <p:spPr>
          <a:xfrm>
            <a:off x="6096000" y="6049950"/>
            <a:ext cx="3781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Incorrect Password</a:t>
            </a:r>
            <a:b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Login Failed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debb54355_0_13"/>
          <p:cNvSpPr txBox="1"/>
          <p:nvPr>
            <p:ph type="title"/>
          </p:nvPr>
        </p:nvSpPr>
        <p:spPr>
          <a:xfrm>
            <a:off x="1200999" y="1192675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Case:</a:t>
            </a:r>
            <a:endParaRPr sz="3400"/>
          </a:p>
        </p:txBody>
      </p:sp>
      <p:sp>
        <p:nvSpPr>
          <p:cNvPr id="240" name="Google Shape;240;g29debb54355_0_13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241" name="Google Shape;241;g29debb54355_0_13"/>
          <p:cNvCxnSpPr/>
          <p:nvPr/>
        </p:nvCxnSpPr>
        <p:spPr>
          <a:xfrm rot="10800000">
            <a:off x="7478675" y="1739850"/>
            <a:ext cx="6105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2" name="Google Shape;242;g29debb5435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g29debb54355_0_13"/>
          <p:cNvCxnSpPr/>
          <p:nvPr/>
        </p:nvCxnSpPr>
        <p:spPr>
          <a:xfrm rot="10800000">
            <a:off x="4247500" y="5210725"/>
            <a:ext cx="1098000" cy="11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g29debb54355_0_13"/>
          <p:cNvSpPr txBox="1"/>
          <p:nvPr/>
        </p:nvSpPr>
        <p:spPr>
          <a:xfrm>
            <a:off x="5500900" y="6132825"/>
            <a:ext cx="32634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Correct Password</a:t>
            </a:r>
            <a:br>
              <a:rPr lang="en-GB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Successfully Login</a:t>
            </a:r>
            <a:endParaRPr sz="1800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g2a767c212d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9450"/>
            <a:ext cx="3893400" cy="433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50" name="Google Shape;250;g2a767c212d7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400" y="1051960"/>
            <a:ext cx="8298600" cy="3963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GB">
                <a:solidFill>
                  <a:schemeClr val="accent3"/>
                </a:solidFill>
              </a:rPr>
              <a:t>HELLO! </a:t>
            </a:r>
            <a:r>
              <a:rPr lang="en-GB"/>
              <a:t>…</a:t>
            </a:r>
            <a:endParaRPr/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1209206" y="3024835"/>
            <a:ext cx="8173944" cy="25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800">
                <a:latin typeface="Roboto"/>
                <a:ea typeface="Roboto"/>
                <a:cs typeface="Roboto"/>
                <a:sym typeface="Roboto"/>
              </a:rPr>
              <a:t>Ovie Rahaman Sheikh - 011201306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800">
                <a:latin typeface="Roboto"/>
                <a:ea typeface="Roboto"/>
                <a:cs typeface="Roboto"/>
                <a:sym typeface="Roboto"/>
              </a:rPr>
              <a:t>Nuren Akter - 011201291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-GB"/>
              <a:t>THANK </a:t>
            </a:r>
            <a:r>
              <a:rPr lang="en-GB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256" name="Google Shape;256;p13"/>
          <p:cNvSpPr txBox="1"/>
          <p:nvPr>
            <p:ph idx="1" type="subTitle"/>
          </p:nvPr>
        </p:nvSpPr>
        <p:spPr>
          <a:xfrm>
            <a:off x="7695914" y="3168275"/>
            <a:ext cx="3330152" cy="1004229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2100"/>
              <a:buNone/>
            </a:pPr>
            <a:r>
              <a:rPr lang="en-GB" sz="1800"/>
              <a:t>Do you have any questions?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1803475" y="2312601"/>
            <a:ext cx="7882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Introduction of Tool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Introduction the Interface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GB" sz="2400"/>
              <a:t>Target Software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lang="en-GB" sz="2400"/>
              <a:t>Test Case &amp; Result</a:t>
            </a:r>
            <a:endParaRPr sz="2400"/>
          </a:p>
        </p:txBody>
      </p:sp>
      <p:sp>
        <p:nvSpPr>
          <p:cNvPr id="127" name="Google Shape;127;p3"/>
          <p:cNvSpPr txBox="1"/>
          <p:nvPr/>
        </p:nvSpPr>
        <p:spPr>
          <a:xfrm>
            <a:off x="1646872" y="1584531"/>
            <a:ext cx="612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GB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</a:t>
            </a:r>
            <a:r>
              <a:rPr b="0" i="0" lang="en-GB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CONTENTS.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7177934" y="1779570"/>
            <a:ext cx="350330" cy="358181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 sz="6800">
                <a:solidFill>
                  <a:schemeClr val="accent1"/>
                </a:solidFill>
              </a:rPr>
              <a:t>Gatling</a:t>
            </a:r>
            <a:endParaRPr sz="5800"/>
          </a:p>
        </p:txBody>
      </p:sp>
      <p:sp>
        <p:nvSpPr>
          <p:cNvPr id="134" name="Google Shape;134;p4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6232" y="2041675"/>
            <a:ext cx="2068497" cy="167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200999" y="1255500"/>
            <a:ext cx="9212507" cy="8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What is Gatling?</a:t>
            </a:r>
            <a:endParaRPr sz="3400"/>
          </a:p>
        </p:txBody>
      </p:sp>
      <p:sp>
        <p:nvSpPr>
          <p:cNvPr id="142" name="Google Shape;142;p5"/>
          <p:cNvSpPr txBox="1"/>
          <p:nvPr>
            <p:ph idx="2" type="body"/>
          </p:nvPr>
        </p:nvSpPr>
        <p:spPr>
          <a:xfrm>
            <a:off x="1200999" y="2237506"/>
            <a:ext cx="8865600" cy="254312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Gatling is an open-source performance testing tool designed for load and performance testing of web applications.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It is often used by developers to simulate a large number of users accessing a web application simultaneously.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200999" y="1255500"/>
            <a:ext cx="9212507" cy="82187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Target Software: BlazeDemo </a:t>
            </a:r>
            <a:endParaRPr sz="3400"/>
          </a:p>
        </p:txBody>
      </p:sp>
      <p:sp>
        <p:nvSpPr>
          <p:cNvPr id="148" name="Google Shape;148;p7"/>
          <p:cNvSpPr txBox="1"/>
          <p:nvPr>
            <p:ph idx="2" type="body"/>
          </p:nvPr>
        </p:nvSpPr>
        <p:spPr>
          <a:xfrm>
            <a:off x="1201000" y="4185250"/>
            <a:ext cx="95232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BlazeDemo is a demo website that you can use for load testing and stress testing. It's a simple online store with features like product browsing, adding items to the cart, and checking out.</a:t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675" y="2177950"/>
            <a:ext cx="1803075" cy="18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1e0f6a930_0_0"/>
          <p:cNvSpPr txBox="1"/>
          <p:nvPr>
            <p:ph type="title"/>
          </p:nvPr>
        </p:nvSpPr>
        <p:spPr>
          <a:xfrm>
            <a:off x="1200999" y="11741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Case:</a:t>
            </a:r>
            <a:endParaRPr sz="3400"/>
          </a:p>
        </p:txBody>
      </p:sp>
      <p:sp>
        <p:nvSpPr>
          <p:cNvPr id="155" name="Google Shape;155;g261e0f6a930_0_0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6" name="Google Shape;156;g261e0f6a93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350" y="1914700"/>
            <a:ext cx="7852151" cy="36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debb54355_0_5"/>
          <p:cNvSpPr txBox="1"/>
          <p:nvPr>
            <p:ph type="title"/>
          </p:nvPr>
        </p:nvSpPr>
        <p:spPr>
          <a:xfrm>
            <a:off x="1200999" y="10927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Results:</a:t>
            </a:r>
            <a:endParaRPr sz="3400"/>
          </a:p>
        </p:txBody>
      </p:sp>
      <p:sp>
        <p:nvSpPr>
          <p:cNvPr id="162" name="Google Shape;162;g29debb54355_0_5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g29debb5435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738" y="4071825"/>
            <a:ext cx="844867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9debb5435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9963" y="1847163"/>
            <a:ext cx="84582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debb54355_0_31"/>
          <p:cNvSpPr txBox="1"/>
          <p:nvPr>
            <p:ph type="title"/>
          </p:nvPr>
        </p:nvSpPr>
        <p:spPr>
          <a:xfrm>
            <a:off x="1200999" y="1092700"/>
            <a:ext cx="92124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 sz="3400">
                <a:solidFill>
                  <a:schemeClr val="accent3"/>
                </a:solidFill>
              </a:rPr>
              <a:t>Test Results:</a:t>
            </a:r>
            <a:endParaRPr sz="3400"/>
          </a:p>
        </p:txBody>
      </p:sp>
      <p:sp>
        <p:nvSpPr>
          <p:cNvPr id="170" name="Google Shape;170;g29debb54355_0_31"/>
          <p:cNvSpPr txBox="1"/>
          <p:nvPr>
            <p:ph idx="2" type="body"/>
          </p:nvPr>
        </p:nvSpPr>
        <p:spPr>
          <a:xfrm>
            <a:off x="1200998" y="2237505"/>
            <a:ext cx="9523200" cy="3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1" name="Google Shape;171;g29debb5435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798713"/>
            <a:ext cx="84963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9debb54355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6900" y="4027025"/>
            <a:ext cx="84772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