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bril Fatface"/>
      <p:regular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regular.fntdata"/><Relationship Id="rId23" Type="http://schemas.openxmlformats.org/officeDocument/2006/relationships/font" Target="fonts/AbrilFatfac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b36428c0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8b36428c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3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68" name="Google Shape;68;p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3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3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4" name="Google Shape;74;p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3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82" name="Google Shape;82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4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5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90" name="Google Shape;90;p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4" name="Google Shape;94;p5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5" name="Google Shape;95;p5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99" name="Google Shape;99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6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6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105" name="Google Shape;105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6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9" name="Google Shape;109;p6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0" name="Google Shape;110;p6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GB" sz="5000"/>
              <a:t>Using of Software Testing Tools.</a:t>
            </a:r>
            <a:endParaRPr sz="5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1200999" y="1255500"/>
            <a:ext cx="9212507" cy="8218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>
                <a:solidFill>
                  <a:schemeClr val="accent3"/>
                </a:solidFill>
              </a:rPr>
              <a:t>Key features and components of Selenium WebDriver include:</a:t>
            </a:r>
            <a:endParaRPr/>
          </a:p>
        </p:txBody>
      </p:sp>
      <p:sp>
        <p:nvSpPr>
          <p:cNvPr id="178" name="Google Shape;178;p16"/>
          <p:cNvSpPr txBox="1"/>
          <p:nvPr>
            <p:ph idx="2" type="body"/>
          </p:nvPr>
        </p:nvSpPr>
        <p:spPr>
          <a:xfrm>
            <a:off x="1200999" y="2619246"/>
            <a:ext cx="8865600" cy="225459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/>
              <a:t>WebDriver API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/>
              <a:t>Cross-Browser Compatibility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/>
              <a:t>Language Bindings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/>
              <a:t>Locators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/>
              <a:t>Headless Browsing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/>
              <a:t>Integration with Testing Frameworks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/>
              <a:t>Parallel Testing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1200999" y="1255500"/>
            <a:ext cx="9212507" cy="8218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>
                <a:solidFill>
                  <a:schemeClr val="accent3"/>
                </a:solidFill>
              </a:rPr>
              <a:t>Implement Selenium WebDriver in: </a:t>
            </a:r>
            <a:endParaRPr/>
          </a:p>
        </p:txBody>
      </p:sp>
      <p:sp>
        <p:nvSpPr>
          <p:cNvPr id="184" name="Google Shape;184;p17"/>
          <p:cNvSpPr txBox="1"/>
          <p:nvPr>
            <p:ph idx="2" type="body"/>
          </p:nvPr>
        </p:nvSpPr>
        <p:spPr>
          <a:xfrm>
            <a:off x="1200999" y="2237506"/>
            <a:ext cx="8865600" cy="324889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Website : ‘</a:t>
            </a:r>
            <a:r>
              <a:rPr b="1" lang="en-GB">
                <a:solidFill>
                  <a:schemeClr val="dk1"/>
                </a:solidFill>
              </a:rPr>
              <a:t>The Internet Herokuapp’</a:t>
            </a:r>
            <a:r>
              <a:rPr lang="en-GB"/>
              <a:t> </a:t>
            </a:r>
            <a:r>
              <a:rPr lang="en-GB"/>
              <a:t>It specifically designed for practicing test automation.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Because : </a:t>
            </a:r>
            <a:r>
              <a:rPr lang="en-GB"/>
              <a:t>The Herokuapp is often used for Selenium testing because it provides a simple and consistent web application environment for practicing and demonstrating automation techniques. 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1200999" y="125550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>
                <a:solidFill>
                  <a:schemeClr val="accent3"/>
                </a:solidFill>
              </a:rPr>
              <a:t>Work Contribution</a:t>
            </a:r>
            <a:r>
              <a:rPr lang="en-GB">
                <a:solidFill>
                  <a:schemeClr val="accent3"/>
                </a:solidFill>
              </a:rPr>
              <a:t>: </a:t>
            </a:r>
            <a:endParaRPr/>
          </a:p>
        </p:txBody>
      </p:sp>
      <p:sp>
        <p:nvSpPr>
          <p:cNvPr id="190" name="Google Shape;190;p18"/>
          <p:cNvSpPr txBox="1"/>
          <p:nvPr>
            <p:ph idx="2" type="body"/>
          </p:nvPr>
        </p:nvSpPr>
        <p:spPr>
          <a:xfrm>
            <a:off x="1547799" y="2286606"/>
            <a:ext cx="88656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Ovie Rahaman Sheikh - Gatling testing tool.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Nuren Akter - Selenium WebDriver testing tool.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GB"/>
              <a:t>THANK </a:t>
            </a:r>
            <a:r>
              <a:rPr lang="en-GB" sz="9000">
                <a:solidFill>
                  <a:schemeClr val="accent3"/>
                </a:solidFill>
              </a:rPr>
              <a:t>YOU!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196" name="Google Shape;196;p19"/>
          <p:cNvSpPr txBox="1"/>
          <p:nvPr>
            <p:ph idx="1" type="subTitle"/>
          </p:nvPr>
        </p:nvSpPr>
        <p:spPr>
          <a:xfrm>
            <a:off x="7695914" y="3168275"/>
            <a:ext cx="3330152" cy="100422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-GB" sz="1800"/>
              <a:t>Do you have any questions?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GB">
                <a:solidFill>
                  <a:schemeClr val="accent3"/>
                </a:solidFill>
              </a:rPr>
              <a:t>HELLO! </a:t>
            </a:r>
            <a:r>
              <a:rPr lang="en-GB"/>
              <a:t>…</a:t>
            </a:r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1209206" y="3024835"/>
            <a:ext cx="8173944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800">
                <a:latin typeface="Roboto"/>
                <a:ea typeface="Roboto"/>
                <a:cs typeface="Roboto"/>
                <a:sym typeface="Roboto"/>
              </a:rPr>
              <a:t>Ovie Rahaman Sheikh - 011201306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800">
                <a:latin typeface="Roboto"/>
                <a:ea typeface="Roboto"/>
                <a:cs typeface="Roboto"/>
                <a:sym typeface="Roboto"/>
              </a:rPr>
              <a:t>Nuren Akter - 011201291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1803475" y="2312601"/>
            <a:ext cx="7882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GB" sz="2400"/>
              <a:t>What is Gatling?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GB" sz="2400"/>
              <a:t>Key features of Gatling.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GB" sz="2400"/>
              <a:t>Where we will use it?</a:t>
            </a:r>
            <a:endParaRPr sz="2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GB" sz="2400"/>
              <a:t>What is Selenium WebDriver?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GB" sz="2400"/>
              <a:t>Key features of Selenium WebDriver.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GB" sz="2400"/>
              <a:t>Where we will use it?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GB" sz="2400"/>
              <a:t>Contribution</a:t>
            </a:r>
            <a:endParaRPr sz="2400"/>
          </a:p>
        </p:txBody>
      </p:sp>
      <p:sp>
        <p:nvSpPr>
          <p:cNvPr id="127" name="Google Shape;127;p9"/>
          <p:cNvSpPr txBox="1"/>
          <p:nvPr/>
        </p:nvSpPr>
        <p:spPr>
          <a:xfrm>
            <a:off x="1402672" y="1604718"/>
            <a:ext cx="61255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OF </a:t>
            </a:r>
            <a:r>
              <a:rPr b="0" i="0" lang="en-GB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CONTENTS. </a:t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7177934" y="1779570"/>
            <a:ext cx="350330" cy="358181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6800">
                <a:solidFill>
                  <a:schemeClr val="accent1"/>
                </a:solidFill>
              </a:rPr>
              <a:t>Gatling</a:t>
            </a:r>
            <a:endParaRPr sz="5800"/>
          </a:p>
        </p:txBody>
      </p:sp>
      <p:sp>
        <p:nvSpPr>
          <p:cNvPr id="134" name="Google Shape;134;p10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6232" y="2041675"/>
            <a:ext cx="2068497" cy="16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1200999" y="1255500"/>
            <a:ext cx="9212507" cy="8218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>
                <a:solidFill>
                  <a:schemeClr val="accent3"/>
                </a:solidFill>
              </a:rPr>
              <a:t>What is Gatling?</a:t>
            </a:r>
            <a:endParaRPr/>
          </a:p>
        </p:txBody>
      </p:sp>
      <p:sp>
        <p:nvSpPr>
          <p:cNvPr id="142" name="Google Shape;142;p11"/>
          <p:cNvSpPr txBox="1"/>
          <p:nvPr>
            <p:ph idx="2" type="body"/>
          </p:nvPr>
        </p:nvSpPr>
        <p:spPr>
          <a:xfrm>
            <a:off x="1200999" y="2237506"/>
            <a:ext cx="8865600" cy="254312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Gatling is an open-source performance testing tool designed for load and performance testing of web applications.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It is often used by developers to simulate a large number of users accessing a web application simultaneously.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1200999" y="1255500"/>
            <a:ext cx="9212507" cy="8218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>
                <a:solidFill>
                  <a:schemeClr val="accent3"/>
                </a:solidFill>
              </a:rPr>
              <a:t>Key features and components of Gatling include:</a:t>
            </a:r>
            <a:endParaRPr/>
          </a:p>
        </p:txBody>
      </p:sp>
      <p:sp>
        <p:nvSpPr>
          <p:cNvPr id="148" name="Google Shape;148;p12"/>
          <p:cNvSpPr txBox="1"/>
          <p:nvPr>
            <p:ph idx="2" type="body"/>
          </p:nvPr>
        </p:nvSpPr>
        <p:spPr>
          <a:xfrm>
            <a:off x="1200999" y="2619246"/>
            <a:ext cx="8865600" cy="261857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 sz="2000"/>
              <a:t>Simulation Scenarios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 sz="2000"/>
              <a:t>Realistic Load Testing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 sz="2000"/>
              <a:t>Detailed Metrics and Reports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 sz="2000"/>
              <a:t>Script Reusability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 sz="2000"/>
              <a:t>Integration with Build Tools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 sz="2000"/>
              <a:t>Scalability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 sz="2000"/>
              <a:t>Support for Various Protocols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1200999" y="1255500"/>
            <a:ext cx="9212507" cy="8218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>
                <a:solidFill>
                  <a:schemeClr val="accent3"/>
                </a:solidFill>
              </a:rPr>
              <a:t>Implement Gatling testing in: </a:t>
            </a:r>
            <a:endParaRPr/>
          </a:p>
        </p:txBody>
      </p:sp>
      <p:sp>
        <p:nvSpPr>
          <p:cNvPr id="154" name="Google Shape;154;p13"/>
          <p:cNvSpPr txBox="1"/>
          <p:nvPr>
            <p:ph idx="2" type="body"/>
          </p:nvPr>
        </p:nvSpPr>
        <p:spPr>
          <a:xfrm>
            <a:off x="1200998" y="2237505"/>
            <a:ext cx="9523227" cy="316899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Website : ‘</a:t>
            </a:r>
            <a:r>
              <a:rPr lang="en-GB">
                <a:solidFill>
                  <a:schemeClr val="dk1"/>
                </a:solidFill>
              </a:rPr>
              <a:t>PetStore</a:t>
            </a:r>
            <a:r>
              <a:rPr b="1" lang="en-GB">
                <a:solidFill>
                  <a:schemeClr val="dk1"/>
                </a:solidFill>
              </a:rPr>
              <a:t>’ </a:t>
            </a:r>
            <a:r>
              <a:rPr lang="en-GB"/>
              <a:t>It is often used as a sample application for testing and demonstration purposes.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Because </a:t>
            </a:r>
            <a:r>
              <a:rPr lang="en-GB"/>
              <a:t>: ‘PetStore’ is a fictitious online pet store where users can browse, search for, and purchase pet-related products. It's a simple web application that can be used for load testing with Gatling.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6800">
                <a:solidFill>
                  <a:schemeClr val="accent1"/>
                </a:solidFill>
              </a:rPr>
              <a:t>Selenium WebDriver</a:t>
            </a:r>
            <a:endParaRPr sz="5800"/>
          </a:p>
        </p:txBody>
      </p:sp>
      <p:sp>
        <p:nvSpPr>
          <p:cNvPr id="160" name="Google Shape;160;p14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02</a:t>
            </a:r>
          </a:p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0532" y="2041675"/>
            <a:ext cx="1827918" cy="170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1200999" y="1255500"/>
            <a:ext cx="9212507" cy="8218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>
                <a:solidFill>
                  <a:schemeClr val="accent3"/>
                </a:solidFill>
              </a:rPr>
              <a:t>What is Selenium WebDriver?</a:t>
            </a:r>
            <a:endParaRPr/>
          </a:p>
        </p:txBody>
      </p:sp>
      <p:sp>
        <p:nvSpPr>
          <p:cNvPr id="168" name="Google Shape;168;p15"/>
          <p:cNvSpPr txBox="1"/>
          <p:nvPr>
            <p:ph idx="2" type="body"/>
          </p:nvPr>
        </p:nvSpPr>
        <p:spPr>
          <a:xfrm>
            <a:off x="1200999" y="2237506"/>
            <a:ext cx="8865600" cy="225459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Selenium WebDriver is a popular open-source tool used for automating web browsers.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Selenium WebDriver supports multiple programming languages, including Java, Python, C#, and JavaScript, making it a versatile in different platforms.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044" y="4589754"/>
            <a:ext cx="1032768" cy="70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6715" y="4589754"/>
            <a:ext cx="921381" cy="70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4589755"/>
            <a:ext cx="739805" cy="70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8754" y="4589756"/>
            <a:ext cx="1032768" cy="70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