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m Ovi" initials="IO" lastIdx="1" clrIdx="0">
    <p:extLst>
      <p:ext uri="{19B8F6BF-5375-455C-9EA6-DF929625EA0E}">
        <p15:presenceInfo xmlns:p15="http://schemas.microsoft.com/office/powerpoint/2012/main" userId="f5046b4f668f9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45B3B25-9EAF-51D8-953E-87CA8819A342}"/>
              </a:ext>
            </a:extLst>
          </p:cNvPr>
          <p:cNvSpPr/>
          <p:nvPr/>
        </p:nvSpPr>
        <p:spPr>
          <a:xfrm rot="1501136">
            <a:off x="8054045" y="4996456"/>
            <a:ext cx="2944860" cy="1299810"/>
          </a:xfrm>
          <a:prstGeom prst="ellipse">
            <a:avLst/>
          </a:prstGeom>
          <a:solidFill>
            <a:schemeClr val="bg1">
              <a:lumMod val="95000"/>
              <a:lumOff val="5000"/>
              <a:alpha val="57000"/>
            </a:schemeClr>
          </a:solidFill>
          <a:ln>
            <a:noFill/>
          </a:ln>
          <a:effectLst>
            <a:glow>
              <a:schemeClr val="accent1"/>
            </a:glow>
            <a:softEdge rad="4064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9E135-B316-58AD-05E6-B6BBED31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84" y="1733904"/>
            <a:ext cx="3676290" cy="367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B5CF3-D107-7D99-328A-48B97BEDDECD}"/>
              </a:ext>
            </a:extLst>
          </p:cNvPr>
          <p:cNvSpPr txBox="1"/>
          <p:nvPr/>
        </p:nvSpPr>
        <p:spPr>
          <a:xfrm>
            <a:off x="1343302" y="3341216"/>
            <a:ext cx="666068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 Exploring the Impact of Computers in Our Lives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16179-6DFE-B418-0602-5AA4F89BE7C2}"/>
              </a:ext>
            </a:extLst>
          </p:cNvPr>
          <p:cNvSpPr txBox="1"/>
          <p:nvPr/>
        </p:nvSpPr>
        <p:spPr>
          <a:xfrm>
            <a:off x="1430956" y="2032807"/>
            <a:ext cx="10761044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G Fonts" panose="00000500000000000000" pitchFamily="50" charset="0"/>
              </a:rPr>
              <a:t>Computer Feature, ADVANTAGE AND DISADVANTAGE</a:t>
            </a:r>
          </a:p>
        </p:txBody>
      </p:sp>
    </p:spTree>
    <p:extLst>
      <p:ext uri="{BB962C8B-B14F-4D97-AF65-F5344CB8AC3E}">
        <p14:creationId xmlns:p14="http://schemas.microsoft.com/office/powerpoint/2010/main" val="1871653812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45B3B25-9EAF-51D8-953E-87CA8819A342}"/>
              </a:ext>
            </a:extLst>
          </p:cNvPr>
          <p:cNvSpPr/>
          <p:nvPr/>
        </p:nvSpPr>
        <p:spPr>
          <a:xfrm rot="1501136">
            <a:off x="8054045" y="4996456"/>
            <a:ext cx="2944860" cy="1299810"/>
          </a:xfrm>
          <a:prstGeom prst="ellipse">
            <a:avLst/>
          </a:prstGeom>
          <a:solidFill>
            <a:schemeClr val="bg1">
              <a:lumMod val="95000"/>
              <a:lumOff val="5000"/>
              <a:alpha val="57000"/>
            </a:schemeClr>
          </a:solidFill>
          <a:ln>
            <a:noFill/>
          </a:ln>
          <a:effectLst>
            <a:glow>
              <a:schemeClr val="accent1"/>
            </a:glow>
            <a:softEdge rad="4064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9E135-B316-58AD-05E6-B6BBED31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84" y="1733904"/>
            <a:ext cx="3676290" cy="367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B5CF3-D107-7D99-328A-48B97BEDDECD}"/>
              </a:ext>
            </a:extLst>
          </p:cNvPr>
          <p:cNvSpPr txBox="1"/>
          <p:nvPr/>
        </p:nvSpPr>
        <p:spPr>
          <a:xfrm>
            <a:off x="1343302" y="3341216"/>
            <a:ext cx="666068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 Exploring the Impact of Computers in Our Lives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16179-6DFE-B418-0602-5AA4F89BE7C2}"/>
              </a:ext>
            </a:extLst>
          </p:cNvPr>
          <p:cNvSpPr txBox="1"/>
          <p:nvPr/>
        </p:nvSpPr>
        <p:spPr>
          <a:xfrm>
            <a:off x="1430956" y="2032807"/>
            <a:ext cx="10761044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G Fonts" panose="00000500000000000000" pitchFamily="50" charset="0"/>
              </a:rPr>
              <a:t>Computer Feature, ADVANTAGE AND DISADVANTAGE</a:t>
            </a:r>
          </a:p>
        </p:txBody>
      </p:sp>
    </p:spTree>
    <p:extLst>
      <p:ext uri="{BB962C8B-B14F-4D97-AF65-F5344CB8AC3E}">
        <p14:creationId xmlns:p14="http://schemas.microsoft.com/office/powerpoint/2010/main" val="151853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ROG Fonts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Ismam Ovi</dc:creator>
  <cp:lastModifiedBy>Ismam Ovi</cp:lastModifiedBy>
  <cp:revision>1</cp:revision>
  <dcterms:created xsi:type="dcterms:W3CDTF">2023-11-01T13:42:52Z</dcterms:created>
  <dcterms:modified xsi:type="dcterms:W3CDTF">2023-11-01T18:40:11Z</dcterms:modified>
</cp:coreProperties>
</file>