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63" r:id="rId5"/>
    <p:sldId id="265" r:id="rId6"/>
    <p:sldId id="267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7E83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C320EB-5352-40AA-A0A9-C13066E1373C}" type="doc">
      <dgm:prSet loTypeId="list" loCatId="list" qsTypeId="urn:microsoft.com/office/officeart/2005/8/quickstyle/simple5" qsCatId="simple" csTypeId="urn:microsoft.com/office/officeart/2005/8/colors/colorful5" csCatId="accent1" phldr="0"/>
      <dgm:spPr/>
      <dgm:t>
        <a:bodyPr/>
        <a:p>
          <a:endParaRPr lang="zh-CN" altLang="en-US"/>
        </a:p>
      </dgm:t>
    </dgm:pt>
    <dgm:pt modelId="{773C5012-55F9-436E-B78B-2A38D8AAA0C0}">
      <dgm:prSet phldrT="[文本]" phldr="0" custT="0"/>
      <dgm:spPr/>
      <dgm:t>
        <a:bodyPr vert="horz" wrap="square"/>
        <a:lstStyle>
          <a:lvl1pPr algn="l">
            <a:defRPr sz="13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路径常量</a:t>
          </a:r>
          <a:endParaRPr lang="zh-CN" altLang="en-US"/>
        </a:p>
      </dgm:t>
    </dgm:pt>
    <dgm:pt modelId="{E1399106-9BE2-43F4-9430-F473CB36780F}" cxnId="{32EEEAC3-0D9A-4797-A715-67F52A1799AF}" type="parTrans">
      <dgm:prSet/>
      <dgm:spPr/>
      <dgm:t>
        <a:bodyPr/>
        <a:p>
          <a:endParaRPr lang="zh-CN" altLang="en-US"/>
        </a:p>
      </dgm:t>
    </dgm:pt>
    <dgm:pt modelId="{507A6FE3-4D55-4ED6-A973-429D64C5DF28}" cxnId="{32EEEAC3-0D9A-4797-A715-67F52A1799AF}" type="sibTrans">
      <dgm:prSet/>
      <dgm:spPr/>
      <dgm:t>
        <a:bodyPr/>
        <a:p>
          <a:endParaRPr lang="zh-CN" altLang="en-US"/>
        </a:p>
      </dgm:t>
    </dgm:pt>
    <dgm:pt modelId="{CA58FE74-4619-4E47-BA6C-E0CD35AF5AC2}">
      <dgm:prSet phldrT="[文本]" phldr="0" custT="0"/>
      <dgm:spPr/>
      <dgm:t>
        <a:bodyPr vert="horz" wrap="square"/>
        <a:lstStyle>
          <a:lvl1pPr algn="l">
            <a:defRPr sz="13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系统设置</a:t>
          </a:r>
          <a:endParaRPr lang="zh-CN" altLang="en-US"/>
        </a:p>
      </dgm:t>
    </dgm:pt>
    <dgm:pt modelId="{EBAD4DA7-135F-4F4E-9475-804E7DC205D2}" cxnId="{C7079E2F-BB41-4B56-81F7-4E9529BA75DE}" type="parTrans">
      <dgm:prSet/>
      <dgm:spPr/>
      <dgm:t>
        <a:bodyPr/>
        <a:p>
          <a:endParaRPr lang="zh-CN" altLang="en-US"/>
        </a:p>
      </dgm:t>
    </dgm:pt>
    <dgm:pt modelId="{5723A07A-E737-45B0-B84E-97FB4DE86580}" cxnId="{C7079E2F-BB41-4B56-81F7-4E9529BA75DE}" type="sibTrans">
      <dgm:prSet/>
      <dgm:spPr/>
      <dgm:t>
        <a:bodyPr/>
        <a:p>
          <a:endParaRPr lang="zh-CN" altLang="en-US"/>
        </a:p>
      </dgm:t>
    </dgm:pt>
    <dgm:pt modelId="{D3284563-CEAB-43B3-81C4-5F6C081CBB78}">
      <dgm:prSet phldrT="[文本]" phldr="0" custT="0"/>
      <dgm:spPr/>
      <dgm:t>
        <a:bodyPr vert="horz" wrap="square"/>
        <a:lstStyle>
          <a:lvl1pPr algn="l">
            <a:defRPr sz="13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配置文件</a:t>
          </a:r>
          <a:endParaRPr lang="zh-CN" altLang="en-US"/>
        </a:p>
      </dgm:t>
    </dgm:pt>
    <dgm:pt modelId="{A2E240DA-ABFA-4A24-BE34-ABE926603D67}" cxnId="{05B71A12-DE5A-4D42-AA5F-7C44EE7F278B}" type="parTrans">
      <dgm:prSet/>
      <dgm:spPr/>
      <dgm:t>
        <a:bodyPr/>
        <a:p>
          <a:endParaRPr lang="zh-CN" altLang="en-US"/>
        </a:p>
      </dgm:t>
    </dgm:pt>
    <dgm:pt modelId="{2E43EE94-FE21-4F90-81B3-CED5B1ECC8C9}" cxnId="{05B71A12-DE5A-4D42-AA5F-7C44EE7F278B}" type="sibTrans">
      <dgm:prSet/>
      <dgm:spPr/>
      <dgm:t>
        <a:bodyPr/>
        <a:p>
          <a:endParaRPr lang="zh-CN" altLang="en-US"/>
        </a:p>
      </dgm:t>
    </dgm:pt>
    <dgm:pt modelId="{B74D50E0-CCB7-451D-802F-76BF1D2FA428}">
      <dgm:prSet phldr="0" custT="0"/>
      <dgm:spPr/>
      <dgm:t>
        <a:bodyPr vert="horz" wrap="square"/>
        <a:lstStyle>
          <a:lvl1pPr algn="l">
            <a:defRPr sz="13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URL</a:t>
          </a:r>
          <a:r>
            <a:rPr lang="zh-CN" altLang="en-US"/>
            <a:t>解析</a:t>
          </a:r>
          <a:r>
            <a:rPr lang="zh-CN" altLang="en-US"/>
            <a:t/>
          </a:r>
          <a:endParaRPr lang="zh-CN" altLang="en-US"/>
        </a:p>
      </dgm:t>
    </dgm:pt>
    <dgm:pt modelId="{F786BF9B-EC07-4066-942B-F85BF70F4C72}" cxnId="{C1B059CB-CA79-45B0-90DB-B5DE3643B1BC}" type="parTrans">
      <dgm:prSet/>
      <dgm:spPr/>
    </dgm:pt>
    <dgm:pt modelId="{DDAE9E1B-E914-40BD-BD57-0297C13E499F}" cxnId="{C1B059CB-CA79-45B0-90DB-B5DE3643B1BC}" type="sibTrans">
      <dgm:prSet/>
      <dgm:spPr/>
    </dgm:pt>
    <dgm:pt modelId="{D9D8F9FE-0047-4BA5-AF44-8AC317672C5C}">
      <dgm:prSet phldr="0" custT="0"/>
      <dgm:spPr/>
      <dgm:t>
        <a:bodyPr vert="horz" wrap="square"/>
        <a:lstStyle>
          <a:lvl1pPr algn="l">
            <a:defRPr sz="13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自动加载</a:t>
          </a:r>
          <a:endParaRPr lang="zh-CN"/>
        </a:p>
      </dgm:t>
    </dgm:pt>
    <dgm:pt modelId="{ABAA3C86-ADBF-403D-8A76-444796F9015A}" cxnId="{3642F913-E6D4-4A5A-BA27-2AC82431B019}" type="parTrans">
      <dgm:prSet/>
      <dgm:spPr/>
    </dgm:pt>
    <dgm:pt modelId="{568294D7-9CE6-4EFD-8361-BF5FBC1F2244}" cxnId="{3642F913-E6D4-4A5A-BA27-2AC82431B019}" type="sibTrans">
      <dgm:prSet/>
      <dgm:spPr/>
    </dgm:pt>
    <dgm:pt modelId="{7D801EEF-48B7-40FF-ABEA-EB05F56B8699}">
      <dgm:prSet phldr="0" custT="0"/>
      <dgm:spPr/>
      <dgm:t>
        <a:bodyPr vert="horz" wrap="square"/>
        <a:lstStyle>
          <a:lvl1pPr algn="l">
            <a:defRPr sz="13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分发控制器</a:t>
          </a:r>
          <a:endParaRPr lang="zh-CN"/>
        </a:p>
      </dgm:t>
    </dgm:pt>
    <dgm:pt modelId="{DD9AB80B-2B6D-4BA7-9CA9-BBE2A54B2934}" cxnId="{D60EDDAA-62DB-4BCF-A5A0-695C4F42E1F6}" type="parTrans">
      <dgm:prSet/>
      <dgm:spPr/>
    </dgm:pt>
    <dgm:pt modelId="{0FFA5942-D0D2-426D-BE9A-51DA1019BE2C}" cxnId="{D60EDDAA-62DB-4BCF-A5A0-695C4F42E1F6}" type="sibTrans">
      <dgm:prSet/>
      <dgm:spPr/>
    </dgm:pt>
    <dgm:pt modelId="{E5EECCA3-F875-4B71-92CC-9CCDFB7DBFEF}" type="pres">
      <dgm:prSet presAssocID="{26C320EB-5352-40AA-A0A9-C13066E1373C}" presName="linear" presStyleCnt="0">
        <dgm:presLayoutVars>
          <dgm:dir/>
          <dgm:animLvl val="lvl"/>
          <dgm:resizeHandles val="exact"/>
        </dgm:presLayoutVars>
      </dgm:prSet>
      <dgm:spPr/>
    </dgm:pt>
    <dgm:pt modelId="{667CAF5C-37C0-43B7-8B7E-02CCA3754DB9}" type="pres">
      <dgm:prSet presAssocID="{773C5012-55F9-436E-B78B-2A38D8AAA0C0}" presName="parentLin" presStyleCnt="0"/>
      <dgm:spPr/>
    </dgm:pt>
    <dgm:pt modelId="{58B158CB-C1D2-4676-88E6-6B3937A00A96}" type="pres">
      <dgm:prSet presAssocID="{773C5012-55F9-436E-B78B-2A38D8AAA0C0}" presName="parentLeftMargin" presStyleCnt="0"/>
      <dgm:spPr/>
    </dgm:pt>
    <dgm:pt modelId="{D0971512-D8E1-4E4B-89F4-FF2EB164C196}" type="pres">
      <dgm:prSet presAssocID="{773C5012-55F9-436E-B78B-2A38D8AAA0C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5E10EBB-C85A-471E-9935-B48B9C39A12E}" type="pres">
      <dgm:prSet presAssocID="{773C5012-55F9-436E-B78B-2A38D8AAA0C0}" presName="negativeSpace" presStyleCnt="0"/>
      <dgm:spPr/>
    </dgm:pt>
    <dgm:pt modelId="{1F055725-8984-42CB-98CB-8E7728DD5EAB}" type="pres">
      <dgm:prSet presAssocID="{773C5012-55F9-436E-B78B-2A38D8AAA0C0}" presName="childText" presStyleLbl="conFgAcc1" presStyleIdx="0" presStyleCnt="6">
        <dgm:presLayoutVars>
          <dgm:bulletEnabled val="1"/>
        </dgm:presLayoutVars>
      </dgm:prSet>
      <dgm:spPr/>
    </dgm:pt>
    <dgm:pt modelId="{5785404B-F53E-4CF2-A702-90A46E89CED8}" type="pres">
      <dgm:prSet presAssocID="{507A6FE3-4D55-4ED6-A973-429D64C5DF28}" presName="spaceBetweenRectangles" presStyleCnt="0"/>
      <dgm:spPr/>
    </dgm:pt>
    <dgm:pt modelId="{EF963990-07B7-4DBC-8CFE-C86D15B61BB6}" type="pres">
      <dgm:prSet presAssocID="{CA58FE74-4619-4E47-BA6C-E0CD35AF5AC2}" presName="parentLin" presStyleCnt="0"/>
      <dgm:spPr/>
    </dgm:pt>
    <dgm:pt modelId="{AEA4B341-6C57-43B8-BC42-9813D43D1335}" type="pres">
      <dgm:prSet presAssocID="{CA58FE74-4619-4E47-BA6C-E0CD35AF5AC2}" presName="parentLeftMargin" presStyleCnt="0"/>
      <dgm:spPr/>
    </dgm:pt>
    <dgm:pt modelId="{DD07B078-3354-4F1B-9438-E4F95C4B43A6}" type="pres">
      <dgm:prSet presAssocID="{CA58FE74-4619-4E47-BA6C-E0CD35AF5AC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8F9047E-C8BE-4990-B6F7-84F4581E1FEA}" type="pres">
      <dgm:prSet presAssocID="{CA58FE74-4619-4E47-BA6C-E0CD35AF5AC2}" presName="negativeSpace" presStyleCnt="0"/>
      <dgm:spPr/>
    </dgm:pt>
    <dgm:pt modelId="{FB20FF5F-D131-4A8A-AEBC-01A2B84D6655}" type="pres">
      <dgm:prSet presAssocID="{CA58FE74-4619-4E47-BA6C-E0CD35AF5AC2}" presName="childText" presStyleLbl="conFgAcc1" presStyleIdx="1" presStyleCnt="6">
        <dgm:presLayoutVars>
          <dgm:bulletEnabled val="1"/>
        </dgm:presLayoutVars>
      </dgm:prSet>
      <dgm:spPr/>
    </dgm:pt>
    <dgm:pt modelId="{AC1FEB9E-7ED9-4E44-9D47-B63AE5862158}" type="pres">
      <dgm:prSet presAssocID="{5723A07A-E737-45B0-B84E-97FB4DE86580}" presName="spaceBetweenRectangles" presStyleCnt="0"/>
      <dgm:spPr/>
    </dgm:pt>
    <dgm:pt modelId="{04A221FB-3A34-4804-9E1E-FAA254BEF819}" type="pres">
      <dgm:prSet presAssocID="{D3284563-CEAB-43B3-81C4-5F6C081CBB78}" presName="parentLin" presStyleCnt="0"/>
      <dgm:spPr/>
    </dgm:pt>
    <dgm:pt modelId="{09CBCBA7-E2EE-4654-BCFB-AB2C2D77E66B}" type="pres">
      <dgm:prSet presAssocID="{D3284563-CEAB-43B3-81C4-5F6C081CBB78}" presName="parentLeftMargin" presStyleCnt="0"/>
      <dgm:spPr/>
    </dgm:pt>
    <dgm:pt modelId="{F8B30F84-9FC1-4455-B8FC-CA5DC2189586}" type="pres">
      <dgm:prSet presAssocID="{D3284563-CEAB-43B3-81C4-5F6C081CBB7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5AF99AA-34AA-4169-A0AA-91E0CC0C2D15}" type="pres">
      <dgm:prSet presAssocID="{D3284563-CEAB-43B3-81C4-5F6C081CBB78}" presName="negativeSpace" presStyleCnt="0"/>
      <dgm:spPr/>
    </dgm:pt>
    <dgm:pt modelId="{F855875C-E8B4-4273-8C6C-6A8EC3091B3C}" type="pres">
      <dgm:prSet presAssocID="{D3284563-CEAB-43B3-81C4-5F6C081CBB78}" presName="childText" presStyleLbl="conFgAcc1" presStyleIdx="2" presStyleCnt="6">
        <dgm:presLayoutVars>
          <dgm:bulletEnabled val="1"/>
        </dgm:presLayoutVars>
      </dgm:prSet>
      <dgm:spPr/>
    </dgm:pt>
    <dgm:pt modelId="{2557A80F-9615-4B83-A65D-F5440D05EC98}" type="pres">
      <dgm:prSet presAssocID="{2E43EE94-FE21-4F90-81B3-CED5B1ECC8C9}" presName="spaceBetweenRectangles" presStyleCnt="0"/>
      <dgm:spPr/>
    </dgm:pt>
    <dgm:pt modelId="{BDF80F9E-10FE-4E24-8059-254E4B091D90}" type="pres">
      <dgm:prSet presAssocID="{B74D50E0-CCB7-451D-802F-76BF1D2FA428}" presName="parentLin" presStyleCnt="0"/>
      <dgm:spPr/>
    </dgm:pt>
    <dgm:pt modelId="{B92334D7-4DE7-46AE-A8D0-ABD42599D8B0}" type="pres">
      <dgm:prSet presAssocID="{B74D50E0-CCB7-451D-802F-76BF1D2FA428}" presName="parentLeftMargin" presStyleCnt="0"/>
      <dgm:spPr/>
    </dgm:pt>
    <dgm:pt modelId="{985654BF-7F60-4E23-BF78-14926ECB977A}" type="pres">
      <dgm:prSet presAssocID="{B74D50E0-CCB7-451D-802F-76BF1D2FA42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7A27127-8DA7-493B-9139-4E9A2E501752}" type="pres">
      <dgm:prSet presAssocID="{B74D50E0-CCB7-451D-802F-76BF1D2FA428}" presName="negativeSpace" presStyleCnt="0"/>
      <dgm:spPr/>
    </dgm:pt>
    <dgm:pt modelId="{E0F864F2-5357-461D-B44E-152FA626E6AB}" type="pres">
      <dgm:prSet presAssocID="{B74D50E0-CCB7-451D-802F-76BF1D2FA428}" presName="childText" presStyleLbl="conFgAcc1" presStyleIdx="3" presStyleCnt="6">
        <dgm:presLayoutVars>
          <dgm:bulletEnabled val="1"/>
        </dgm:presLayoutVars>
      </dgm:prSet>
      <dgm:spPr/>
    </dgm:pt>
    <dgm:pt modelId="{EDBCBB22-3899-4631-9A9B-986FC577A6DB}" type="pres">
      <dgm:prSet presAssocID="{DDAE9E1B-E914-40BD-BD57-0297C13E499F}" presName="spaceBetweenRectangles" presStyleCnt="0"/>
      <dgm:spPr/>
    </dgm:pt>
    <dgm:pt modelId="{A7232D42-24B1-466A-95CA-EC60E3DD2649}" type="pres">
      <dgm:prSet presAssocID="{D9D8F9FE-0047-4BA5-AF44-8AC317672C5C}" presName="parentLin" presStyleCnt="0"/>
      <dgm:spPr/>
    </dgm:pt>
    <dgm:pt modelId="{0CEC5886-BDAD-4BA8-9161-857143C57E19}" type="pres">
      <dgm:prSet presAssocID="{D9D8F9FE-0047-4BA5-AF44-8AC317672C5C}" presName="parentLeftMargin" presStyleCnt="0"/>
      <dgm:spPr/>
    </dgm:pt>
    <dgm:pt modelId="{8B7383FF-0365-4011-8E08-48145D6EAB55}" type="pres">
      <dgm:prSet presAssocID="{D9D8F9FE-0047-4BA5-AF44-8AC317672C5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5900B31-0762-4BC4-A028-B06CA2CDCA87}" type="pres">
      <dgm:prSet presAssocID="{D9D8F9FE-0047-4BA5-AF44-8AC317672C5C}" presName="negativeSpace" presStyleCnt="0"/>
      <dgm:spPr/>
    </dgm:pt>
    <dgm:pt modelId="{3F9D8269-3603-4C2F-9B98-BF4F982EC30C}" type="pres">
      <dgm:prSet presAssocID="{D9D8F9FE-0047-4BA5-AF44-8AC317672C5C}" presName="childText" presStyleLbl="conFgAcc1" presStyleIdx="4" presStyleCnt="6">
        <dgm:presLayoutVars>
          <dgm:bulletEnabled val="1"/>
        </dgm:presLayoutVars>
      </dgm:prSet>
      <dgm:spPr/>
    </dgm:pt>
    <dgm:pt modelId="{870A025F-19D2-4229-ABE9-6F3499AB7240}" type="pres">
      <dgm:prSet presAssocID="{568294D7-9CE6-4EFD-8361-BF5FBC1F2244}" presName="spaceBetweenRectangles" presStyleCnt="0"/>
      <dgm:spPr/>
    </dgm:pt>
    <dgm:pt modelId="{57A69333-9676-45A0-A5F6-F06452796C53}" type="pres">
      <dgm:prSet presAssocID="{7D801EEF-48B7-40FF-ABEA-EB05F56B8699}" presName="parentLin" presStyleCnt="0"/>
      <dgm:spPr/>
    </dgm:pt>
    <dgm:pt modelId="{5C828CC9-5470-4B58-8E0D-ABABCE419F3D}" type="pres">
      <dgm:prSet presAssocID="{7D801EEF-48B7-40FF-ABEA-EB05F56B8699}" presName="parentLeftMargin" presStyleCnt="0"/>
      <dgm:spPr/>
    </dgm:pt>
    <dgm:pt modelId="{D003DD5E-4BE8-4BC4-AAAF-853B8F31C857}" type="pres">
      <dgm:prSet presAssocID="{7D801EEF-48B7-40FF-ABEA-EB05F56B8699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8B11247C-0756-47CB-8CCD-189B8BE10DFD}" type="pres">
      <dgm:prSet presAssocID="{7D801EEF-48B7-40FF-ABEA-EB05F56B8699}" presName="negativeSpace" presStyleCnt="0"/>
      <dgm:spPr/>
    </dgm:pt>
    <dgm:pt modelId="{FDAD3F08-23D6-4762-90CC-2228B97A7575}" type="pres">
      <dgm:prSet presAssocID="{7D801EEF-48B7-40FF-ABEA-EB05F56B8699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32EEEAC3-0D9A-4797-A715-67F52A1799AF}" srcId="{26C320EB-5352-40AA-A0A9-C13066E1373C}" destId="{773C5012-55F9-436E-B78B-2A38D8AAA0C0}" srcOrd="0" destOrd="0" parTransId="{E1399106-9BE2-43F4-9430-F473CB36780F}" sibTransId="{507A6FE3-4D55-4ED6-A973-429D64C5DF28}"/>
    <dgm:cxn modelId="{C7079E2F-BB41-4B56-81F7-4E9529BA75DE}" srcId="{26C320EB-5352-40AA-A0A9-C13066E1373C}" destId="{CA58FE74-4619-4E47-BA6C-E0CD35AF5AC2}" srcOrd="1" destOrd="0" parTransId="{EBAD4DA7-135F-4F4E-9475-804E7DC205D2}" sibTransId="{5723A07A-E737-45B0-B84E-97FB4DE86580}"/>
    <dgm:cxn modelId="{05B71A12-DE5A-4D42-AA5F-7C44EE7F278B}" srcId="{26C320EB-5352-40AA-A0A9-C13066E1373C}" destId="{D3284563-CEAB-43B3-81C4-5F6C081CBB78}" srcOrd="2" destOrd="0" parTransId="{A2E240DA-ABFA-4A24-BE34-ABE926603D67}" sibTransId="{2E43EE94-FE21-4F90-81B3-CED5B1ECC8C9}"/>
    <dgm:cxn modelId="{C1B059CB-CA79-45B0-90DB-B5DE3643B1BC}" srcId="{26C320EB-5352-40AA-A0A9-C13066E1373C}" destId="{B74D50E0-CCB7-451D-802F-76BF1D2FA428}" srcOrd="3" destOrd="0" parTransId="{F786BF9B-EC07-4066-942B-F85BF70F4C72}" sibTransId="{DDAE9E1B-E914-40BD-BD57-0297C13E499F}"/>
    <dgm:cxn modelId="{3642F913-E6D4-4A5A-BA27-2AC82431B019}" srcId="{26C320EB-5352-40AA-A0A9-C13066E1373C}" destId="{D9D8F9FE-0047-4BA5-AF44-8AC317672C5C}" srcOrd="4" destOrd="0" parTransId="{ABAA3C86-ADBF-403D-8A76-444796F9015A}" sibTransId="{568294D7-9CE6-4EFD-8361-BF5FBC1F2244}"/>
    <dgm:cxn modelId="{D60EDDAA-62DB-4BCF-A5A0-695C4F42E1F6}" srcId="{26C320EB-5352-40AA-A0A9-C13066E1373C}" destId="{7D801EEF-48B7-40FF-ABEA-EB05F56B8699}" srcOrd="5" destOrd="0" parTransId="{DD9AB80B-2B6D-4BA7-9CA9-BBE2A54B2934}" sibTransId="{0FFA5942-D0D2-426D-BE9A-51DA1019BE2C}"/>
    <dgm:cxn modelId="{36332C87-6C56-4558-B717-96BB42BB9588}" type="presOf" srcId="{26C320EB-5352-40AA-A0A9-C13066E1373C}" destId="{E5EECCA3-F875-4B71-92CC-9CCDFB7DBFEF}" srcOrd="0" destOrd="0" presId="urn:microsoft.com/office/officeart/2005/8/layout/list1"/>
    <dgm:cxn modelId="{249969E5-41DE-482F-97B7-BAC977972238}" type="presParOf" srcId="{E5EECCA3-F875-4B71-92CC-9CCDFB7DBFEF}" destId="{667CAF5C-37C0-43B7-8B7E-02CCA3754DB9}" srcOrd="0" destOrd="0" presId="urn:microsoft.com/office/officeart/2005/8/layout/list1"/>
    <dgm:cxn modelId="{E764F530-4F96-46C6-B8E4-B67DE49A730C}" type="presParOf" srcId="{667CAF5C-37C0-43B7-8B7E-02CCA3754DB9}" destId="{58B158CB-C1D2-4676-88E6-6B3937A00A96}" srcOrd="0" destOrd="0" presId="urn:microsoft.com/office/officeart/2005/8/layout/list1"/>
    <dgm:cxn modelId="{DDE1E90A-264C-4F35-B216-EF82DEB2F2C3}" type="presOf" srcId="{773C5012-55F9-436E-B78B-2A38D8AAA0C0}" destId="{58B158CB-C1D2-4676-88E6-6B3937A00A96}" srcOrd="0" destOrd="0" presId="urn:microsoft.com/office/officeart/2005/8/layout/list1"/>
    <dgm:cxn modelId="{67099A26-1D22-4C4F-BC4D-9442146528C9}" type="presParOf" srcId="{667CAF5C-37C0-43B7-8B7E-02CCA3754DB9}" destId="{D0971512-D8E1-4E4B-89F4-FF2EB164C196}" srcOrd="1" destOrd="0" presId="urn:microsoft.com/office/officeart/2005/8/layout/list1"/>
    <dgm:cxn modelId="{09B864D3-683A-4496-A28E-6FF27F759FBE}" type="presOf" srcId="{773C5012-55F9-436E-B78B-2A38D8AAA0C0}" destId="{D0971512-D8E1-4E4B-89F4-FF2EB164C196}" srcOrd="0" destOrd="0" presId="urn:microsoft.com/office/officeart/2005/8/layout/list1"/>
    <dgm:cxn modelId="{2A71AD6C-EF65-4EBD-A9D1-721A9726857E}" type="presParOf" srcId="{E5EECCA3-F875-4B71-92CC-9CCDFB7DBFEF}" destId="{05E10EBB-C85A-471E-9935-B48B9C39A12E}" srcOrd="1" destOrd="0" presId="urn:microsoft.com/office/officeart/2005/8/layout/list1"/>
    <dgm:cxn modelId="{ABCD9042-4040-48DE-B0FC-379F2F126412}" type="presParOf" srcId="{E5EECCA3-F875-4B71-92CC-9CCDFB7DBFEF}" destId="{1F055725-8984-42CB-98CB-8E7728DD5EAB}" srcOrd="2" destOrd="0" presId="urn:microsoft.com/office/officeart/2005/8/layout/list1"/>
    <dgm:cxn modelId="{AAB8F8DB-365C-43EA-8A00-92909C7DF70D}" type="presParOf" srcId="{E5EECCA3-F875-4B71-92CC-9CCDFB7DBFEF}" destId="{5785404B-F53E-4CF2-A702-90A46E89CED8}" srcOrd="3" destOrd="0" presId="urn:microsoft.com/office/officeart/2005/8/layout/list1"/>
    <dgm:cxn modelId="{83601877-6A5E-48B5-B0F9-0848033F5B93}" type="presParOf" srcId="{E5EECCA3-F875-4B71-92CC-9CCDFB7DBFEF}" destId="{EF963990-07B7-4DBC-8CFE-C86D15B61BB6}" srcOrd="4" destOrd="0" presId="urn:microsoft.com/office/officeart/2005/8/layout/list1"/>
    <dgm:cxn modelId="{FBE3A022-788D-43DB-B7E7-817D93951EB0}" type="presParOf" srcId="{EF963990-07B7-4DBC-8CFE-C86D15B61BB6}" destId="{AEA4B341-6C57-43B8-BC42-9813D43D1335}" srcOrd="0" destOrd="4" presId="urn:microsoft.com/office/officeart/2005/8/layout/list1"/>
    <dgm:cxn modelId="{E3AB47CE-91D1-459C-A1E1-9E5DD4228A25}" type="presOf" srcId="{CA58FE74-4619-4E47-BA6C-E0CD35AF5AC2}" destId="{AEA4B341-6C57-43B8-BC42-9813D43D1335}" srcOrd="0" destOrd="0" presId="urn:microsoft.com/office/officeart/2005/8/layout/list1"/>
    <dgm:cxn modelId="{17DE1BCD-E09D-459E-9982-AA4985A823FD}" type="presParOf" srcId="{EF963990-07B7-4DBC-8CFE-C86D15B61BB6}" destId="{DD07B078-3354-4F1B-9438-E4F95C4B43A6}" srcOrd="1" destOrd="4" presId="urn:microsoft.com/office/officeart/2005/8/layout/list1"/>
    <dgm:cxn modelId="{BF636689-2C15-4F4B-B7A8-CD01FAD1D1E2}" type="presOf" srcId="{CA58FE74-4619-4E47-BA6C-E0CD35AF5AC2}" destId="{DD07B078-3354-4F1B-9438-E4F95C4B43A6}" srcOrd="0" destOrd="0" presId="urn:microsoft.com/office/officeart/2005/8/layout/list1"/>
    <dgm:cxn modelId="{6F8CC1ED-9ECD-4430-A93F-9AE6E8841A17}" type="presParOf" srcId="{E5EECCA3-F875-4B71-92CC-9CCDFB7DBFEF}" destId="{98F9047E-C8BE-4990-B6F7-84F4581E1FEA}" srcOrd="5" destOrd="0" presId="urn:microsoft.com/office/officeart/2005/8/layout/list1"/>
    <dgm:cxn modelId="{2EBE8999-55A8-4441-8B04-F8CA708A985D}" type="presParOf" srcId="{E5EECCA3-F875-4B71-92CC-9CCDFB7DBFEF}" destId="{FB20FF5F-D131-4A8A-AEBC-01A2B84D6655}" srcOrd="6" destOrd="0" presId="urn:microsoft.com/office/officeart/2005/8/layout/list1"/>
    <dgm:cxn modelId="{D63F772B-B0EB-453A-9F42-6846BC5EFB64}" type="presParOf" srcId="{E5EECCA3-F875-4B71-92CC-9CCDFB7DBFEF}" destId="{AC1FEB9E-7ED9-4E44-9D47-B63AE5862158}" srcOrd="7" destOrd="0" presId="urn:microsoft.com/office/officeart/2005/8/layout/list1"/>
    <dgm:cxn modelId="{39335F5C-CECA-48AC-BFAE-B0B18C6E7B6D}" type="presParOf" srcId="{E5EECCA3-F875-4B71-92CC-9CCDFB7DBFEF}" destId="{04A221FB-3A34-4804-9E1E-FAA254BEF819}" srcOrd="8" destOrd="0" presId="urn:microsoft.com/office/officeart/2005/8/layout/list1"/>
    <dgm:cxn modelId="{5E65B43C-4A44-497F-965C-658A9BD79263}" type="presParOf" srcId="{04A221FB-3A34-4804-9E1E-FAA254BEF819}" destId="{09CBCBA7-E2EE-4654-BCFB-AB2C2D77E66B}" srcOrd="0" destOrd="8" presId="urn:microsoft.com/office/officeart/2005/8/layout/list1"/>
    <dgm:cxn modelId="{F28E413C-C7AA-477C-A18F-16443ECED2BA}" type="presOf" srcId="{D3284563-CEAB-43B3-81C4-5F6C081CBB78}" destId="{09CBCBA7-E2EE-4654-BCFB-AB2C2D77E66B}" srcOrd="0" destOrd="0" presId="urn:microsoft.com/office/officeart/2005/8/layout/list1"/>
    <dgm:cxn modelId="{BE91393D-8DFB-401F-8B6A-2BE5AC9589F0}" type="presParOf" srcId="{04A221FB-3A34-4804-9E1E-FAA254BEF819}" destId="{F8B30F84-9FC1-4455-B8FC-CA5DC2189586}" srcOrd="1" destOrd="8" presId="urn:microsoft.com/office/officeart/2005/8/layout/list1"/>
    <dgm:cxn modelId="{13FAB190-DC5B-4021-AED1-20CC3D6BBFBF}" type="presOf" srcId="{D3284563-CEAB-43B3-81C4-5F6C081CBB78}" destId="{F8B30F84-9FC1-4455-B8FC-CA5DC2189586}" srcOrd="0" destOrd="0" presId="urn:microsoft.com/office/officeart/2005/8/layout/list1"/>
    <dgm:cxn modelId="{6E5C0C09-C0CA-458E-A599-A5166B934A6D}" type="presParOf" srcId="{E5EECCA3-F875-4B71-92CC-9CCDFB7DBFEF}" destId="{75AF99AA-34AA-4169-A0AA-91E0CC0C2D15}" srcOrd="9" destOrd="0" presId="urn:microsoft.com/office/officeart/2005/8/layout/list1"/>
    <dgm:cxn modelId="{75A3889D-A466-4663-91DF-97A827AA6625}" type="presParOf" srcId="{E5EECCA3-F875-4B71-92CC-9CCDFB7DBFEF}" destId="{F855875C-E8B4-4273-8C6C-6A8EC3091B3C}" srcOrd="10" destOrd="0" presId="urn:microsoft.com/office/officeart/2005/8/layout/list1"/>
    <dgm:cxn modelId="{39A8A775-37C0-4A59-B7B3-9D32597BD86A}" type="presParOf" srcId="{E5EECCA3-F875-4B71-92CC-9CCDFB7DBFEF}" destId="{2557A80F-9615-4B83-A65D-F5440D05EC98}" srcOrd="11" destOrd="0" presId="urn:microsoft.com/office/officeart/2005/8/layout/list1"/>
    <dgm:cxn modelId="{305FCB91-9494-4E62-BF84-ECC4410B525F}" type="presParOf" srcId="{E5EECCA3-F875-4B71-92CC-9CCDFB7DBFEF}" destId="{BDF80F9E-10FE-4E24-8059-254E4B091D90}" srcOrd="12" destOrd="0" presId="urn:microsoft.com/office/officeart/2005/8/layout/list1"/>
    <dgm:cxn modelId="{2628DBBA-0F32-46B3-A9F4-D13C0FF56F62}" type="presParOf" srcId="{BDF80F9E-10FE-4E24-8059-254E4B091D90}" destId="{B92334D7-4DE7-46AE-A8D0-ABD42599D8B0}" srcOrd="0" destOrd="12" presId="urn:microsoft.com/office/officeart/2005/8/layout/list1"/>
    <dgm:cxn modelId="{78CB21CB-A464-4390-B2F1-D0D72AC5E9F3}" type="presOf" srcId="{B74D50E0-CCB7-451D-802F-76BF1D2FA428}" destId="{B92334D7-4DE7-46AE-A8D0-ABD42599D8B0}" srcOrd="0" destOrd="0" presId="urn:microsoft.com/office/officeart/2005/8/layout/list1"/>
    <dgm:cxn modelId="{E5820756-EA6E-4E0F-9F51-70E630A3D0E9}" type="presParOf" srcId="{BDF80F9E-10FE-4E24-8059-254E4B091D90}" destId="{985654BF-7F60-4E23-BF78-14926ECB977A}" srcOrd="1" destOrd="12" presId="urn:microsoft.com/office/officeart/2005/8/layout/list1"/>
    <dgm:cxn modelId="{99471505-053D-4A78-AD2B-9CD1BEBB9F72}" type="presOf" srcId="{B74D50E0-CCB7-451D-802F-76BF1D2FA428}" destId="{985654BF-7F60-4E23-BF78-14926ECB977A}" srcOrd="0" destOrd="0" presId="urn:microsoft.com/office/officeart/2005/8/layout/list1"/>
    <dgm:cxn modelId="{B886E839-E888-4157-8683-460A52D68593}" type="presParOf" srcId="{E5EECCA3-F875-4B71-92CC-9CCDFB7DBFEF}" destId="{77A27127-8DA7-493B-9139-4E9A2E501752}" srcOrd="13" destOrd="0" presId="urn:microsoft.com/office/officeart/2005/8/layout/list1"/>
    <dgm:cxn modelId="{1D6BB802-1396-4191-B883-0B155C7973DE}" type="presParOf" srcId="{E5EECCA3-F875-4B71-92CC-9CCDFB7DBFEF}" destId="{E0F864F2-5357-461D-B44E-152FA626E6AB}" srcOrd="14" destOrd="0" presId="urn:microsoft.com/office/officeart/2005/8/layout/list1"/>
    <dgm:cxn modelId="{DD7FA0FB-AA10-4C09-ACBD-8FC4F80A0A2D}" type="presParOf" srcId="{E5EECCA3-F875-4B71-92CC-9CCDFB7DBFEF}" destId="{EDBCBB22-3899-4631-9A9B-986FC577A6DB}" srcOrd="15" destOrd="0" presId="urn:microsoft.com/office/officeart/2005/8/layout/list1"/>
    <dgm:cxn modelId="{46F222FA-F811-4210-9E89-15B40CD41BAE}" type="presParOf" srcId="{E5EECCA3-F875-4B71-92CC-9CCDFB7DBFEF}" destId="{A7232D42-24B1-466A-95CA-EC60E3DD2649}" srcOrd="16" destOrd="0" presId="urn:microsoft.com/office/officeart/2005/8/layout/list1"/>
    <dgm:cxn modelId="{33A0EAAB-EB03-4676-977E-15BD4DB3D71C}" type="presParOf" srcId="{A7232D42-24B1-466A-95CA-EC60E3DD2649}" destId="{0CEC5886-BDAD-4BA8-9161-857143C57E19}" srcOrd="0" destOrd="16" presId="urn:microsoft.com/office/officeart/2005/8/layout/list1"/>
    <dgm:cxn modelId="{BA2D0050-C3D0-4AF5-B25E-1BBCB1E39248}" type="presOf" srcId="{D9D8F9FE-0047-4BA5-AF44-8AC317672C5C}" destId="{0CEC5886-BDAD-4BA8-9161-857143C57E19}" srcOrd="0" destOrd="0" presId="urn:microsoft.com/office/officeart/2005/8/layout/list1"/>
    <dgm:cxn modelId="{D4E90C2E-95AF-4DD6-8FF6-D9F6AA901DDD}" type="presParOf" srcId="{A7232D42-24B1-466A-95CA-EC60E3DD2649}" destId="{8B7383FF-0365-4011-8E08-48145D6EAB55}" srcOrd="1" destOrd="16" presId="urn:microsoft.com/office/officeart/2005/8/layout/list1"/>
    <dgm:cxn modelId="{CB53FE21-7351-4C47-8BE3-704F1D069A05}" type="presOf" srcId="{D9D8F9FE-0047-4BA5-AF44-8AC317672C5C}" destId="{8B7383FF-0365-4011-8E08-48145D6EAB55}" srcOrd="0" destOrd="0" presId="urn:microsoft.com/office/officeart/2005/8/layout/list1"/>
    <dgm:cxn modelId="{A7E96BF0-EACB-4079-B679-C4921729C63B}" type="presParOf" srcId="{E5EECCA3-F875-4B71-92CC-9CCDFB7DBFEF}" destId="{A5900B31-0762-4BC4-A028-B06CA2CDCA87}" srcOrd="17" destOrd="0" presId="urn:microsoft.com/office/officeart/2005/8/layout/list1"/>
    <dgm:cxn modelId="{751B2B60-001F-42EE-A37A-70FBE7CF9F00}" type="presParOf" srcId="{E5EECCA3-F875-4B71-92CC-9CCDFB7DBFEF}" destId="{3F9D8269-3603-4C2F-9B98-BF4F982EC30C}" srcOrd="18" destOrd="0" presId="urn:microsoft.com/office/officeart/2005/8/layout/list1"/>
    <dgm:cxn modelId="{6EDB2A2C-5A94-4F88-9A7D-7CD53902AF48}" type="presParOf" srcId="{E5EECCA3-F875-4B71-92CC-9CCDFB7DBFEF}" destId="{870A025F-19D2-4229-ABE9-6F3499AB7240}" srcOrd="19" destOrd="0" presId="urn:microsoft.com/office/officeart/2005/8/layout/list1"/>
    <dgm:cxn modelId="{EB658744-72F9-4110-8D98-277C2217E6BF}" type="presParOf" srcId="{E5EECCA3-F875-4B71-92CC-9CCDFB7DBFEF}" destId="{57A69333-9676-45A0-A5F6-F06452796C53}" srcOrd="20" destOrd="0" presId="urn:microsoft.com/office/officeart/2005/8/layout/list1"/>
    <dgm:cxn modelId="{A87EB2FF-B005-40BD-9F68-D9386AE41D56}" type="presParOf" srcId="{57A69333-9676-45A0-A5F6-F06452796C53}" destId="{5C828CC9-5470-4B58-8E0D-ABABCE419F3D}" srcOrd="0" destOrd="20" presId="urn:microsoft.com/office/officeart/2005/8/layout/list1"/>
    <dgm:cxn modelId="{A9481E5A-103B-4F73-8F36-B188D57D2B20}" type="presOf" srcId="{7D801EEF-48B7-40FF-ABEA-EB05F56B8699}" destId="{5C828CC9-5470-4B58-8E0D-ABABCE419F3D}" srcOrd="0" destOrd="0" presId="urn:microsoft.com/office/officeart/2005/8/layout/list1"/>
    <dgm:cxn modelId="{96961481-0A92-45D5-9829-3FA975000D79}" type="presParOf" srcId="{57A69333-9676-45A0-A5F6-F06452796C53}" destId="{D003DD5E-4BE8-4BC4-AAAF-853B8F31C857}" srcOrd="1" destOrd="20" presId="urn:microsoft.com/office/officeart/2005/8/layout/list1"/>
    <dgm:cxn modelId="{3305AAF6-388B-48C5-B5F0-7AC6102B1C37}" type="presOf" srcId="{7D801EEF-48B7-40FF-ABEA-EB05F56B8699}" destId="{D003DD5E-4BE8-4BC4-AAAF-853B8F31C857}" srcOrd="0" destOrd="0" presId="urn:microsoft.com/office/officeart/2005/8/layout/list1"/>
    <dgm:cxn modelId="{4F1B64B9-FD26-4549-8D07-09858F35FE07}" type="presParOf" srcId="{E5EECCA3-F875-4B71-92CC-9CCDFB7DBFEF}" destId="{8B11247C-0756-47CB-8CCD-189B8BE10DFD}" srcOrd="21" destOrd="0" presId="urn:microsoft.com/office/officeart/2005/8/layout/list1"/>
    <dgm:cxn modelId="{D7EE6D19-0656-44E5-B4A3-42C02EB1CE64}" type="presParOf" srcId="{E5EECCA3-F875-4B71-92CC-9CCDFB7DBFEF}" destId="{FDAD3F08-23D6-4762-90CC-2228B97A7575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368010" cy="4284032"/>
        <a:chOff x="0" y="0"/>
        <a:chExt cx="1368010" cy="4284032"/>
      </a:xfrm>
    </dsp:grpSpPr>
    <dsp:sp modelId="{1F055725-8984-42CB-98CB-8E7728DD5EAB}">
      <dsp:nvSpPr>
        <dsp:cNvPr id="5" name="矩形 4"/>
        <dsp:cNvSpPr/>
      </dsp:nvSpPr>
      <dsp:spPr bwMode="white">
        <a:xfrm>
          <a:off x="0" y="599956"/>
          <a:ext cx="1368010" cy="327600"/>
        </a:xfrm>
        <a:prstGeom prst="rect">
          <a:avLst/>
        </a:prstGeom>
      </dsp:spPr>
      <dsp:style>
        <a:lnRef idx="1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lIns="106172" tIns="270764" rIns="106172" bIns="92456" anchor="t"/>
        <a:lstStyle>
          <a:lvl1pPr algn="l">
            <a:defRPr sz="13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599956"/>
        <a:ext cx="1368010" cy="327600"/>
      </dsp:txXfrm>
    </dsp:sp>
    <dsp:sp modelId="{D0971512-D8E1-4E4B-89F4-FF2EB164C196}">
      <dsp:nvSpPr>
        <dsp:cNvPr id="4" name="圆角矩形 3"/>
        <dsp:cNvSpPr/>
      </dsp:nvSpPr>
      <dsp:spPr bwMode="white">
        <a:xfrm>
          <a:off x="68401" y="408076"/>
          <a:ext cx="957607" cy="383760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5">
            <a:hueOff val="0"/>
            <a:satOff val="0"/>
            <a:lumOff val="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36195" tIns="0" rIns="36195" bIns="0" anchor="ctr"/>
        <a:lstStyle>
          <a:lvl1pPr algn="l">
            <a:defRPr sz="13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路径常量</a:t>
          </a:r>
          <a:endParaRPr lang="zh-CN" altLang="en-US"/>
        </a:p>
      </dsp:txBody>
      <dsp:txXfrm>
        <a:off x="68401" y="408076"/>
        <a:ext cx="957607" cy="383760"/>
      </dsp:txXfrm>
    </dsp:sp>
    <dsp:sp modelId="{FB20FF5F-D131-4A8A-AEBC-01A2B84D6655}">
      <dsp:nvSpPr>
        <dsp:cNvPr id="8" name="矩形 7"/>
        <dsp:cNvSpPr/>
      </dsp:nvSpPr>
      <dsp:spPr bwMode="white">
        <a:xfrm>
          <a:off x="0" y="1189636"/>
          <a:ext cx="1368010" cy="327600"/>
        </a:xfrm>
        <a:prstGeom prst="rect">
          <a:avLst/>
        </a:prstGeom>
      </dsp:spPr>
      <dsp:style>
        <a:lnRef idx="1">
          <a:schemeClr val="accent5">
            <a:hueOff val="-1476000"/>
            <a:satOff val="-2038"/>
            <a:lumOff val="-783"/>
            <a:alpha val="100000"/>
          </a:schemeClr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lIns="106172" tIns="270764" rIns="106172" bIns="92456" anchor="t"/>
        <a:lstStyle>
          <a:lvl1pPr algn="l">
            <a:defRPr sz="13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1189636"/>
        <a:ext cx="1368010" cy="327600"/>
      </dsp:txXfrm>
    </dsp:sp>
    <dsp:sp modelId="{DD07B078-3354-4F1B-9438-E4F95C4B43A6}">
      <dsp:nvSpPr>
        <dsp:cNvPr id="7" name="圆角矩形 6"/>
        <dsp:cNvSpPr/>
      </dsp:nvSpPr>
      <dsp:spPr bwMode="white">
        <a:xfrm>
          <a:off x="68401" y="997756"/>
          <a:ext cx="957607" cy="383760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5">
            <a:hueOff val="-1476000"/>
            <a:satOff val="-2038"/>
            <a:lumOff val="-783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36195" tIns="0" rIns="36195" bIns="0" anchor="ctr"/>
        <a:lstStyle>
          <a:lvl1pPr algn="l">
            <a:defRPr sz="13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系统设置</a:t>
          </a:r>
          <a:endParaRPr lang="zh-CN" altLang="en-US"/>
        </a:p>
      </dsp:txBody>
      <dsp:txXfrm>
        <a:off x="68401" y="997756"/>
        <a:ext cx="957607" cy="383760"/>
      </dsp:txXfrm>
    </dsp:sp>
    <dsp:sp modelId="{F855875C-E8B4-4273-8C6C-6A8EC3091B3C}">
      <dsp:nvSpPr>
        <dsp:cNvPr id="11" name="矩形 10"/>
        <dsp:cNvSpPr/>
      </dsp:nvSpPr>
      <dsp:spPr bwMode="white">
        <a:xfrm>
          <a:off x="0" y="1779316"/>
          <a:ext cx="1368010" cy="327600"/>
        </a:xfrm>
        <a:prstGeom prst="rect">
          <a:avLst/>
        </a:prstGeom>
      </dsp:spPr>
      <dsp:style>
        <a:lnRef idx="1">
          <a:schemeClr val="accent5">
            <a:hueOff val="-2952000"/>
            <a:satOff val="-4077"/>
            <a:lumOff val="-1568"/>
            <a:alpha val="100000"/>
          </a:schemeClr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lIns="106172" tIns="270764" rIns="106172" bIns="92456" anchor="t"/>
        <a:lstStyle>
          <a:lvl1pPr algn="l">
            <a:defRPr sz="13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1779316"/>
        <a:ext cx="1368010" cy="327600"/>
      </dsp:txXfrm>
    </dsp:sp>
    <dsp:sp modelId="{F8B30F84-9FC1-4455-B8FC-CA5DC2189586}">
      <dsp:nvSpPr>
        <dsp:cNvPr id="10" name="圆角矩形 9"/>
        <dsp:cNvSpPr/>
      </dsp:nvSpPr>
      <dsp:spPr bwMode="white">
        <a:xfrm>
          <a:off x="68401" y="1587436"/>
          <a:ext cx="957607" cy="383760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5">
            <a:hueOff val="-2952000"/>
            <a:satOff val="-4077"/>
            <a:lumOff val="-1568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36195" tIns="0" rIns="36195" bIns="0" anchor="ctr"/>
        <a:lstStyle>
          <a:lvl1pPr algn="l">
            <a:defRPr sz="13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配置文件</a:t>
          </a:r>
          <a:endParaRPr lang="zh-CN" altLang="en-US"/>
        </a:p>
      </dsp:txBody>
      <dsp:txXfrm>
        <a:off x="68401" y="1587436"/>
        <a:ext cx="957607" cy="383760"/>
      </dsp:txXfrm>
    </dsp:sp>
    <dsp:sp modelId="{E0F864F2-5357-461D-B44E-152FA626E6AB}">
      <dsp:nvSpPr>
        <dsp:cNvPr id="14" name="矩形 13"/>
        <dsp:cNvSpPr/>
      </dsp:nvSpPr>
      <dsp:spPr bwMode="white">
        <a:xfrm>
          <a:off x="0" y="2368996"/>
          <a:ext cx="1368010" cy="327600"/>
        </a:xfrm>
        <a:prstGeom prst="rect">
          <a:avLst/>
        </a:prstGeom>
      </dsp:spPr>
      <dsp:style>
        <a:lnRef idx="1">
          <a:schemeClr val="accent5">
            <a:hueOff val="-4428000"/>
            <a:satOff val="-6117"/>
            <a:lumOff val="-2352"/>
            <a:alpha val="100000"/>
          </a:schemeClr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lIns="106172" tIns="270764" rIns="106172" bIns="92456" anchor="t"/>
        <a:lstStyle>
          <a:lvl1pPr algn="l">
            <a:defRPr sz="13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2368996"/>
        <a:ext cx="1368010" cy="327600"/>
      </dsp:txXfrm>
    </dsp:sp>
    <dsp:sp modelId="{985654BF-7F60-4E23-BF78-14926ECB977A}">
      <dsp:nvSpPr>
        <dsp:cNvPr id="13" name="圆角矩形 12"/>
        <dsp:cNvSpPr/>
      </dsp:nvSpPr>
      <dsp:spPr bwMode="white">
        <a:xfrm>
          <a:off x="68401" y="2177116"/>
          <a:ext cx="957607" cy="383760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5">
            <a:hueOff val="-4428000"/>
            <a:satOff val="-6117"/>
            <a:lumOff val="-2352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36195" tIns="0" rIns="36195" bIns="0" anchor="ctr"/>
        <a:lstStyle>
          <a:lvl1pPr algn="l">
            <a:defRPr sz="13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URL</a:t>
          </a:r>
          <a:r>
            <a:rPr lang="zh-CN" altLang="en-US"/>
            <a:t>解析</a:t>
          </a:r>
          <a:endParaRPr lang="zh-CN" altLang="en-US"/>
        </a:p>
      </dsp:txBody>
      <dsp:txXfrm>
        <a:off x="68401" y="2177116"/>
        <a:ext cx="957607" cy="383760"/>
      </dsp:txXfrm>
    </dsp:sp>
    <dsp:sp modelId="{3F9D8269-3603-4C2F-9B98-BF4F982EC30C}">
      <dsp:nvSpPr>
        <dsp:cNvPr id="17" name="矩形 16"/>
        <dsp:cNvSpPr/>
      </dsp:nvSpPr>
      <dsp:spPr bwMode="white">
        <a:xfrm>
          <a:off x="0" y="2958676"/>
          <a:ext cx="1368010" cy="327600"/>
        </a:xfrm>
        <a:prstGeom prst="rect">
          <a:avLst/>
        </a:prstGeom>
      </dsp:spPr>
      <dsp:style>
        <a:lnRef idx="1">
          <a:schemeClr val="accent5">
            <a:hueOff val="-5904000"/>
            <a:satOff val="-8156"/>
            <a:lumOff val="-3136"/>
            <a:alpha val="100000"/>
          </a:schemeClr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lIns="106172" tIns="270764" rIns="106172" bIns="92456" anchor="t"/>
        <a:lstStyle>
          <a:lvl1pPr algn="l">
            <a:defRPr sz="13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2958676"/>
        <a:ext cx="1368010" cy="327600"/>
      </dsp:txXfrm>
    </dsp:sp>
    <dsp:sp modelId="{8B7383FF-0365-4011-8E08-48145D6EAB55}">
      <dsp:nvSpPr>
        <dsp:cNvPr id="16" name="圆角矩形 15"/>
        <dsp:cNvSpPr/>
      </dsp:nvSpPr>
      <dsp:spPr bwMode="white">
        <a:xfrm>
          <a:off x="68401" y="2766796"/>
          <a:ext cx="957607" cy="383760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5">
            <a:hueOff val="-5904000"/>
            <a:satOff val="-8156"/>
            <a:lumOff val="-3136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36195" tIns="0" rIns="36195" bIns="0" anchor="ctr"/>
        <a:lstStyle>
          <a:lvl1pPr algn="l">
            <a:defRPr sz="13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自动加载</a:t>
          </a:r>
          <a:endParaRPr lang="zh-CN"/>
        </a:p>
      </dsp:txBody>
      <dsp:txXfrm>
        <a:off x="68401" y="2766796"/>
        <a:ext cx="957607" cy="383760"/>
      </dsp:txXfrm>
    </dsp:sp>
    <dsp:sp modelId="{FDAD3F08-23D6-4762-90CC-2228B97A7575}">
      <dsp:nvSpPr>
        <dsp:cNvPr id="20" name="矩形 19"/>
        <dsp:cNvSpPr/>
      </dsp:nvSpPr>
      <dsp:spPr bwMode="white">
        <a:xfrm>
          <a:off x="0" y="3548356"/>
          <a:ext cx="1368010" cy="327600"/>
        </a:xfrm>
        <a:prstGeom prst="rect">
          <a:avLst/>
        </a:prstGeom>
      </dsp:spPr>
      <dsp:style>
        <a:lnRef idx="1">
          <a:schemeClr val="accent5">
            <a:hueOff val="-7380000"/>
            <a:satOff val="-10195"/>
            <a:lumOff val="-3921"/>
            <a:alpha val="100000"/>
          </a:schemeClr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lIns="106172" tIns="270764" rIns="106172" bIns="92456" anchor="t"/>
        <a:lstStyle>
          <a:lvl1pPr algn="l">
            <a:defRPr sz="13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3548356"/>
        <a:ext cx="1368010" cy="327600"/>
      </dsp:txXfrm>
    </dsp:sp>
    <dsp:sp modelId="{D003DD5E-4BE8-4BC4-AAAF-853B8F31C857}">
      <dsp:nvSpPr>
        <dsp:cNvPr id="19" name="圆角矩形 18"/>
        <dsp:cNvSpPr/>
      </dsp:nvSpPr>
      <dsp:spPr bwMode="white">
        <a:xfrm>
          <a:off x="68401" y="3356476"/>
          <a:ext cx="957607" cy="383760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5">
            <a:hueOff val="-7380000"/>
            <a:satOff val="-10195"/>
            <a:lumOff val="-3921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36195" tIns="0" rIns="36195" bIns="0" anchor="ctr"/>
        <a:lstStyle>
          <a:lvl1pPr algn="l">
            <a:defRPr sz="13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分发控制器</a:t>
          </a:r>
          <a:endParaRPr lang="zh-CN"/>
        </a:p>
      </dsp:txBody>
      <dsp:txXfrm>
        <a:off x="68401" y="3356476"/>
        <a:ext cx="957607" cy="383760"/>
      </dsp:txXfrm>
    </dsp:sp>
    <dsp:sp modelId="{58B158CB-C1D2-4676-88E6-6B3937A00A96}">
      <dsp:nvSpPr>
        <dsp:cNvPr id="3" name="矩形 2" hidden="1"/>
        <dsp:cNvSpPr/>
      </dsp:nvSpPr>
      <dsp:spPr bwMode="white">
        <a:xfrm>
          <a:off x="0" y="599956"/>
          <a:ext cx="68401" cy="0"/>
        </a:xfrm>
        <a:prstGeom prst="rect">
          <a:avLst/>
        </a:prstGeom>
      </dsp:spPr>
      <dsp:style>
        <a:lnRef idx="0">
          <a:schemeClr val="lt1"/>
        </a:lnRef>
        <a:fillRef idx="3">
          <a:schemeClr val="accent4"/>
        </a:fillRef>
        <a:effectRef idx="3">
          <a:scrgbClr r="0" g="0" b="0"/>
        </a:effectRef>
        <a:fontRef idx="minor">
          <a:schemeClr val="lt1"/>
        </a:fontRef>
      </dsp:style>
      <dsp:txXfrm>
        <a:off x="0" y="599956"/>
        <a:ext cx="68401" cy="0"/>
      </dsp:txXfrm>
    </dsp:sp>
    <dsp:sp modelId="{AEA4B341-6C57-43B8-BC42-9813D43D1335}">
      <dsp:nvSpPr>
        <dsp:cNvPr id="6" name="矩形 5" hidden="1"/>
        <dsp:cNvSpPr/>
      </dsp:nvSpPr>
      <dsp:spPr bwMode="white">
        <a:xfrm>
          <a:off x="0" y="1189636"/>
          <a:ext cx="68401" cy="0"/>
        </a:xfrm>
        <a:prstGeom prst="rect">
          <a:avLst/>
        </a:prstGeom>
      </dsp:spPr>
      <dsp:style>
        <a:lnRef idx="0">
          <a:schemeClr val="lt1"/>
        </a:lnRef>
        <a:fillRef idx="3">
          <a:schemeClr val="accent4"/>
        </a:fillRef>
        <a:effectRef idx="3">
          <a:scrgbClr r="0" g="0" b="0"/>
        </a:effectRef>
        <a:fontRef idx="minor">
          <a:schemeClr val="lt1"/>
        </a:fontRef>
      </dsp:style>
      <dsp:txXfrm>
        <a:off x="0" y="1189636"/>
        <a:ext cx="68401" cy="0"/>
      </dsp:txXfrm>
    </dsp:sp>
    <dsp:sp modelId="{09CBCBA7-E2EE-4654-BCFB-AB2C2D77E66B}">
      <dsp:nvSpPr>
        <dsp:cNvPr id="9" name="矩形 8" hidden="1"/>
        <dsp:cNvSpPr/>
      </dsp:nvSpPr>
      <dsp:spPr bwMode="white">
        <a:xfrm>
          <a:off x="0" y="1779316"/>
          <a:ext cx="68401" cy="0"/>
        </a:xfrm>
        <a:prstGeom prst="rect">
          <a:avLst/>
        </a:prstGeom>
      </dsp:spPr>
      <dsp:style>
        <a:lnRef idx="0">
          <a:schemeClr val="lt1"/>
        </a:lnRef>
        <a:fillRef idx="3">
          <a:schemeClr val="accent4"/>
        </a:fillRef>
        <a:effectRef idx="3">
          <a:scrgbClr r="0" g="0" b="0"/>
        </a:effectRef>
        <a:fontRef idx="minor">
          <a:schemeClr val="lt1"/>
        </a:fontRef>
      </dsp:style>
      <dsp:txXfrm>
        <a:off x="0" y="1779316"/>
        <a:ext cx="68401" cy="0"/>
      </dsp:txXfrm>
    </dsp:sp>
    <dsp:sp modelId="{B92334D7-4DE7-46AE-A8D0-ABD42599D8B0}">
      <dsp:nvSpPr>
        <dsp:cNvPr id="12" name="矩形 11" hidden="1"/>
        <dsp:cNvSpPr/>
      </dsp:nvSpPr>
      <dsp:spPr bwMode="white">
        <a:xfrm>
          <a:off x="0" y="2368996"/>
          <a:ext cx="68401" cy="0"/>
        </a:xfrm>
        <a:prstGeom prst="rect">
          <a:avLst/>
        </a:prstGeom>
      </dsp:spPr>
      <dsp:style>
        <a:lnRef idx="0">
          <a:schemeClr val="lt1"/>
        </a:lnRef>
        <a:fillRef idx="3">
          <a:schemeClr val="accent4"/>
        </a:fillRef>
        <a:effectRef idx="3">
          <a:scrgbClr r="0" g="0" b="0"/>
        </a:effectRef>
        <a:fontRef idx="minor">
          <a:schemeClr val="lt1"/>
        </a:fontRef>
      </dsp:style>
      <dsp:txXfrm>
        <a:off x="0" y="2368996"/>
        <a:ext cx="68401" cy="0"/>
      </dsp:txXfrm>
    </dsp:sp>
    <dsp:sp modelId="{0CEC5886-BDAD-4BA8-9161-857143C57E19}">
      <dsp:nvSpPr>
        <dsp:cNvPr id="15" name="矩形 14" hidden="1"/>
        <dsp:cNvSpPr/>
      </dsp:nvSpPr>
      <dsp:spPr bwMode="white">
        <a:xfrm>
          <a:off x="0" y="2958676"/>
          <a:ext cx="68401" cy="0"/>
        </a:xfrm>
        <a:prstGeom prst="rect">
          <a:avLst/>
        </a:prstGeom>
      </dsp:spPr>
      <dsp:style>
        <a:lnRef idx="0">
          <a:schemeClr val="lt1"/>
        </a:lnRef>
        <a:fillRef idx="3">
          <a:schemeClr val="accent4"/>
        </a:fillRef>
        <a:effectRef idx="3">
          <a:scrgbClr r="0" g="0" b="0"/>
        </a:effectRef>
        <a:fontRef idx="minor">
          <a:schemeClr val="lt1"/>
        </a:fontRef>
      </dsp:style>
      <dsp:txXfrm>
        <a:off x="0" y="2958676"/>
        <a:ext cx="68401" cy="0"/>
      </dsp:txXfrm>
    </dsp:sp>
    <dsp:sp modelId="{5C828CC9-5470-4B58-8E0D-ABABCE419F3D}">
      <dsp:nvSpPr>
        <dsp:cNvPr id="18" name="矩形 17" hidden="1"/>
        <dsp:cNvSpPr/>
      </dsp:nvSpPr>
      <dsp:spPr bwMode="white">
        <a:xfrm>
          <a:off x="0" y="3548356"/>
          <a:ext cx="68401" cy="0"/>
        </a:xfrm>
        <a:prstGeom prst="rect">
          <a:avLst/>
        </a:prstGeom>
      </dsp:spPr>
      <dsp:style>
        <a:lnRef idx="0">
          <a:schemeClr val="lt1"/>
        </a:lnRef>
        <a:fillRef idx="3">
          <a:schemeClr val="accent4"/>
        </a:fillRef>
        <a:effectRef idx="3">
          <a:scrgbClr r="0" g="0" b="0"/>
        </a:effectRef>
        <a:fontRef idx="minor">
          <a:schemeClr val="lt1"/>
        </a:fontRef>
      </dsp:style>
      <dsp:txXfrm>
        <a:off x="0" y="3548356"/>
        <a:ext cx="68401" cy="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090160" y="332105"/>
            <a:ext cx="2631440" cy="4603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 sz="2400" b="1"/>
              <a:t>实现商品购物功能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894715" y="1398270"/>
            <a:ext cx="1203960" cy="3987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none" numCol="1" spcCol="0" rtlCol="0" fromWordArt="0" anchor="ctr" anchorCtr="0" forceAA="0" compatLnSpc="1">
            <a:spAutoFit/>
          </a:bodyPr>
          <a:p>
            <a:pPr lvl="0" algn="l"/>
            <a:r>
              <a:rPr lang="zh-CN" altLang="en-US" sz="2000" b="1">
                <a:sym typeface="+mn-ea"/>
              </a:rPr>
              <a:t>面向过程</a:t>
            </a:r>
            <a:endParaRPr lang="zh-CN" altLang="en-US" sz="2000" b="1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8340" y="2456180"/>
            <a:ext cx="1515110" cy="23069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innerShdw blurRad="114300">
              <a:prstClr val="black"/>
            </a:inn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>
                <a:sym typeface="+mn-ea"/>
              </a:rPr>
              <a:t>拆分步骤</a:t>
            </a:r>
            <a:endParaRPr lang="zh-CN" altLang="en-US">
              <a:sym typeface="+mn-ea"/>
            </a:endParaRPr>
          </a:p>
          <a:p>
            <a:pPr lvl="0" algn="ctr"/>
            <a:endParaRPr lang="zh-CN" altLang="en-US">
              <a:sym typeface="+mn-ea"/>
            </a:endParaRPr>
          </a:p>
          <a:p>
            <a:pPr lvl="0" algn="l"/>
            <a:r>
              <a:rPr lang="zh-CN" altLang="en-US">
                <a:sym typeface="+mn-ea"/>
              </a:rPr>
              <a:t>1.显示商品</a:t>
            </a:r>
            <a:endParaRPr lang="zh-CN" altLang="en-US">
              <a:sym typeface="+mn-ea"/>
            </a:endParaRPr>
          </a:p>
          <a:p>
            <a:pPr lvl="0" algn="l"/>
            <a:r>
              <a:rPr lang="zh-CN" altLang="en-US">
                <a:sym typeface="+mn-ea"/>
              </a:rPr>
              <a:t>2.加入购物车</a:t>
            </a:r>
            <a:endParaRPr lang="zh-CN" altLang="en-US">
              <a:sym typeface="+mn-ea"/>
            </a:endParaRPr>
          </a:p>
          <a:p>
            <a:pPr lvl="0" algn="l"/>
            <a:r>
              <a:rPr lang="zh-CN" altLang="en-US">
                <a:sym typeface="+mn-ea"/>
              </a:rPr>
              <a:t>3.生成订单</a:t>
            </a:r>
            <a:endParaRPr lang="zh-CN" altLang="en-US">
              <a:sym typeface="+mn-ea"/>
            </a:endParaRPr>
          </a:p>
          <a:p>
            <a:pPr lvl="0" algn="l"/>
            <a:r>
              <a:rPr lang="zh-CN" altLang="en-US">
                <a:sym typeface="+mn-ea"/>
              </a:rPr>
              <a:t>4.支付</a:t>
            </a:r>
            <a:endParaRPr lang="zh-CN" altLang="en-US">
              <a:sym typeface="+mn-ea"/>
            </a:endParaRPr>
          </a:p>
          <a:p>
            <a:pPr lvl="0" algn="l"/>
            <a:r>
              <a:rPr lang="zh-CN" altLang="en-US">
                <a:sym typeface="+mn-ea"/>
              </a:rPr>
              <a:t>5.物流</a:t>
            </a:r>
            <a:endParaRPr lang="zh-CN" altLang="en-US">
              <a:sym typeface="+mn-ea"/>
            </a:endParaRPr>
          </a:p>
          <a:p>
            <a:pPr lvl="0" algn="l"/>
            <a:r>
              <a:rPr lang="zh-CN" altLang="en-US">
                <a:sym typeface="+mn-ea"/>
              </a:rPr>
              <a:t>6.收货确认</a:t>
            </a:r>
            <a:endParaRPr lang="zh-CN" altLang="en-US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54700" y="1398270"/>
            <a:ext cx="1203960" cy="3987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none" numCol="1" spcCol="0" rtlCol="0" fromWordArt="0" anchor="ctr" anchorCtr="0" forceAA="0" compatLnSpc="1">
            <a:spAutoFit/>
          </a:bodyPr>
          <a:p>
            <a:pPr lvl="0" algn="l"/>
            <a:r>
              <a:rPr lang="zh-CN" altLang="en-US" sz="2000" b="1">
                <a:sym typeface="+mn-ea"/>
              </a:rPr>
              <a:t>面向过程</a:t>
            </a:r>
            <a:endParaRPr lang="zh-CN" altLang="en-US" sz="2000" b="1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06320" y="2456180"/>
            <a:ext cx="8799830" cy="3937635"/>
          </a:xfrm>
          <a:prstGeom prst="rect">
            <a:avLst/>
          </a:prstGeom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527300" y="2975610"/>
            <a:ext cx="2118995" cy="52705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function </a:t>
            </a:r>
            <a:r>
              <a:rPr lang="zh-CN" altLang="en-US"/>
              <a:t>显示商品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561965" y="2975610"/>
            <a:ext cx="2266950" cy="52705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CN">
                <a:sym typeface="+mn-ea"/>
              </a:rPr>
              <a:t>function 加入购物车</a:t>
            </a:r>
            <a:endParaRPr lang="en-US" altLang="zh-CN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745855" y="2975610"/>
            <a:ext cx="2118995" cy="52705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CN">
                <a:sym typeface="+mn-ea"/>
              </a:rPr>
              <a:t>function 生成订单</a:t>
            </a:r>
            <a:endParaRPr lang="en-US" altLang="zh-CN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745855" y="4385310"/>
            <a:ext cx="2118995" cy="52705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CN">
                <a:sym typeface="+mn-ea"/>
              </a:rPr>
              <a:t>function 支付</a:t>
            </a:r>
            <a:endParaRPr lang="en-US" altLang="zh-CN"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636260" y="4385310"/>
            <a:ext cx="2118995" cy="52705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CN">
                <a:sym typeface="+mn-ea"/>
              </a:rPr>
              <a:t>function 物流</a:t>
            </a:r>
            <a:endParaRPr lang="en-US" altLang="zh-CN"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527300" y="4385310"/>
            <a:ext cx="2118995" cy="52705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CN">
                <a:sym typeface="+mn-ea"/>
              </a:rPr>
              <a:t>function 收货确认</a:t>
            </a:r>
            <a:endParaRPr lang="en-US" altLang="zh-CN">
              <a:sym typeface="+mn-ea"/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4646295" y="3105150"/>
            <a:ext cx="915670" cy="314325"/>
          </a:xfrm>
          <a:prstGeom prst="rightArrow">
            <a:avLst/>
          </a:prstGeom>
          <a:solidFill>
            <a:srgbClr val="FF0000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7830185" y="3081655"/>
            <a:ext cx="915670" cy="314325"/>
          </a:xfrm>
          <a:prstGeom prst="rightArrow">
            <a:avLst/>
          </a:prstGeom>
          <a:solidFill>
            <a:srgbClr val="FF0000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" name="右箭头 31"/>
          <p:cNvSpPr/>
          <p:nvPr/>
        </p:nvSpPr>
        <p:spPr>
          <a:xfrm rot="5400000">
            <a:off x="9363710" y="3786505"/>
            <a:ext cx="882650" cy="314325"/>
          </a:xfrm>
          <a:prstGeom prst="rightArrow">
            <a:avLst/>
          </a:prstGeom>
          <a:solidFill>
            <a:srgbClr val="FF0000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右箭头 32"/>
          <p:cNvSpPr/>
          <p:nvPr/>
        </p:nvSpPr>
        <p:spPr>
          <a:xfrm rot="10800000">
            <a:off x="7721600" y="4491990"/>
            <a:ext cx="990600" cy="314325"/>
          </a:xfrm>
          <a:prstGeom prst="rightArrow">
            <a:avLst/>
          </a:prstGeom>
          <a:solidFill>
            <a:srgbClr val="FF0000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4" name="右箭头 33"/>
          <p:cNvSpPr/>
          <p:nvPr/>
        </p:nvSpPr>
        <p:spPr>
          <a:xfrm rot="10800000">
            <a:off x="4645660" y="4491990"/>
            <a:ext cx="990600" cy="314325"/>
          </a:xfrm>
          <a:prstGeom prst="rightArrow">
            <a:avLst/>
          </a:prstGeom>
          <a:solidFill>
            <a:srgbClr val="FF0000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27300" y="5355590"/>
            <a:ext cx="8412480" cy="873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innerShdw blurRad="114300">
              <a:prstClr val="black"/>
            </a:inn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/>
            <a:r>
              <a:rPr lang="zh-CN" altLang="en-US">
                <a:sym typeface="+mn-ea"/>
              </a:rPr>
              <a:t>整个过程都是通过函数节点实现，调用也是顺序调用，数据必须是通过函数的参数或者返回值来实现传递，这中间唯一不符合人类思维逻辑：是谁在做这些事情？</a:t>
            </a:r>
            <a:endParaRPr lang="zh-CN" altLang="en-US">
              <a:sym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776345" y="1875790"/>
            <a:ext cx="5259070" cy="4070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innerShdw blurRad="114300">
              <a:prstClr val="black"/>
            </a:inn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将各个过程使用函数实现，然后顺序调用函数即可</a:t>
            </a:r>
            <a:endParaRPr lang="zh-CN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7" grpId="1" bldLvl="0" animBg="1"/>
      <p:bldP spid="8" grpId="0" bldLvl="0" animBg="1"/>
      <p:bldP spid="36" grpId="0" bldLvl="0" animBg="1"/>
      <p:bldP spid="11" grpId="0" animBg="1"/>
      <p:bldP spid="12" grpId="0" animBg="1"/>
      <p:bldP spid="25" grpId="0" animBg="1"/>
      <p:bldP spid="26" grpId="0" animBg="1"/>
      <p:bldP spid="27" grpId="0" bldLvl="0" animBg="1"/>
      <p:bldP spid="28" grpId="0" bldLvl="0" animBg="1"/>
      <p:bldP spid="29" grpId="0" bldLvl="0" animBg="1"/>
      <p:bldP spid="30" grpId="0" animBg="1"/>
      <p:bldP spid="31" grpId="0" animBg="1"/>
      <p:bldP spid="32" grpId="0" bldLvl="0" animBg="1"/>
      <p:bldP spid="33" grpId="0" bldLvl="0" animBg="1"/>
      <p:bldP spid="34" grpId="0" bldLvl="0" animBg="1"/>
      <p:bldP spid="35" grpId="0" bldLvl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733415" y="353695"/>
            <a:ext cx="2631440" cy="4603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 sz="2400" b="1"/>
              <a:t>实现商品购物功能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561340" y="1106805"/>
            <a:ext cx="1203960" cy="3987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none" numCol="1" spcCol="0" rtlCol="0" fromWordArt="0" anchor="ctr" anchorCtr="0" forceAA="0" compatLnSpc="1">
            <a:spAutoFit/>
          </a:bodyPr>
          <a:p>
            <a:pPr lvl="0" algn="l"/>
            <a:r>
              <a:rPr lang="zh-CN" altLang="en-US" sz="2000" b="1">
                <a:sym typeface="+mn-ea"/>
              </a:rPr>
              <a:t>面向对象</a:t>
            </a:r>
            <a:endParaRPr lang="zh-CN" altLang="en-US" sz="2000" b="1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5765" y="2390775"/>
            <a:ext cx="1515110" cy="25463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innerShdw blurRad="114300">
              <a:prstClr val="black"/>
            </a:inn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>
                <a:sym typeface="+mn-ea"/>
              </a:rPr>
              <a:t>拆分步骤</a:t>
            </a:r>
            <a:endParaRPr lang="zh-CN" altLang="en-US">
              <a:sym typeface="+mn-ea"/>
            </a:endParaRPr>
          </a:p>
          <a:p>
            <a:pPr lvl="0" algn="ctr"/>
            <a:endParaRPr lang="zh-CN" altLang="en-US">
              <a:sym typeface="+mn-ea"/>
            </a:endParaRPr>
          </a:p>
          <a:p>
            <a:pPr lvl="0" algn="l"/>
            <a:r>
              <a:rPr lang="zh-CN" altLang="en-US">
                <a:sym typeface="+mn-ea"/>
              </a:rPr>
              <a:t>1.显示商品</a:t>
            </a:r>
            <a:endParaRPr lang="zh-CN" altLang="en-US">
              <a:sym typeface="+mn-ea"/>
            </a:endParaRPr>
          </a:p>
          <a:p>
            <a:pPr lvl="0" algn="l"/>
            <a:r>
              <a:rPr lang="zh-CN" altLang="en-US">
                <a:sym typeface="+mn-ea"/>
              </a:rPr>
              <a:t>2.加入购物车</a:t>
            </a:r>
            <a:endParaRPr lang="zh-CN" altLang="en-US">
              <a:sym typeface="+mn-ea"/>
            </a:endParaRPr>
          </a:p>
          <a:p>
            <a:pPr lvl="0" algn="l"/>
            <a:r>
              <a:rPr lang="zh-CN" altLang="en-US">
                <a:sym typeface="+mn-ea"/>
              </a:rPr>
              <a:t>3.生成订单</a:t>
            </a:r>
            <a:endParaRPr lang="zh-CN" altLang="en-US">
              <a:sym typeface="+mn-ea"/>
            </a:endParaRPr>
          </a:p>
          <a:p>
            <a:pPr lvl="0" algn="l"/>
            <a:r>
              <a:rPr lang="zh-CN" altLang="en-US">
                <a:sym typeface="+mn-ea"/>
              </a:rPr>
              <a:t>4.支付</a:t>
            </a:r>
            <a:endParaRPr lang="zh-CN" altLang="en-US">
              <a:sym typeface="+mn-ea"/>
            </a:endParaRPr>
          </a:p>
          <a:p>
            <a:pPr lvl="0" algn="l"/>
            <a:r>
              <a:rPr lang="zh-CN" altLang="en-US">
                <a:sym typeface="+mn-ea"/>
              </a:rPr>
              <a:t>5.物流</a:t>
            </a:r>
            <a:endParaRPr lang="zh-CN" altLang="en-US">
              <a:sym typeface="+mn-ea"/>
            </a:endParaRPr>
          </a:p>
          <a:p>
            <a:pPr lvl="0" algn="l"/>
            <a:r>
              <a:rPr lang="zh-CN" altLang="en-US">
                <a:sym typeface="+mn-ea"/>
              </a:rPr>
              <a:t>6.收货确认</a:t>
            </a:r>
            <a:endParaRPr lang="zh-CN" altLang="en-US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45885" y="1106805"/>
            <a:ext cx="1203960" cy="3987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none" numCol="1" spcCol="0" rtlCol="0" fromWordArt="0" anchor="ctr" anchorCtr="0" forceAA="0" compatLnSpc="1">
            <a:spAutoFit/>
          </a:bodyPr>
          <a:p>
            <a:pPr lvl="0" algn="l"/>
            <a:r>
              <a:rPr lang="zh-CN" altLang="en-US" sz="2000" b="1">
                <a:sym typeface="+mn-ea"/>
              </a:rPr>
              <a:t>面向对象</a:t>
            </a:r>
            <a:endParaRPr lang="zh-CN" altLang="en-US" sz="2000" b="1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47240" y="2390775"/>
            <a:ext cx="10003155" cy="4406265"/>
          </a:xfrm>
          <a:prstGeom prst="rect">
            <a:avLst/>
          </a:prstGeom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2137410" y="1674495"/>
            <a:ext cx="9822815" cy="5759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innerShdw blurRad="114300">
              <a:prstClr val="black"/>
            </a:inn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>
                <a:sym typeface="+mn-ea"/>
              </a:rPr>
              <a:t>将各个过程使用函数实现，而且要找到功能对应的操作主体并进行归并，然后由操作主体调用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5765" y="5151120"/>
            <a:ext cx="1515110" cy="13722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innerShdw blurRad="114300">
              <a:prstClr val="black"/>
            </a:inn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/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细分步骤</a:t>
            </a:r>
            <a:endParaRPr lang="zh-CN" altLang="en-US">
              <a:sym typeface="+mn-ea"/>
            </a:endParaRPr>
          </a:p>
          <a:p>
            <a:pPr lvl="0" algn="ctr"/>
            <a:endParaRPr lang="zh-CN" altLang="en-US">
              <a:sym typeface="+mn-ea"/>
            </a:endParaRPr>
          </a:p>
          <a:p>
            <a:pPr lvl="0" algn="ctr"/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谁在购买？</a:t>
            </a:r>
            <a:endParaRPr lang="zh-CN" altLang="en-US">
              <a:sym typeface="+mn-ea"/>
            </a:endParaRPr>
          </a:p>
          <a:p>
            <a:pPr lvl="0" algn="ctr"/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谁在提供？</a:t>
            </a:r>
            <a:endParaRPr lang="zh-CN" altLang="en-US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89175" y="4125595"/>
            <a:ext cx="5800725" cy="23977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买家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311515" y="4125595"/>
            <a:ext cx="3495675" cy="23977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卖家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527300" y="2638425"/>
            <a:ext cx="2118995" cy="52705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function </a:t>
            </a:r>
            <a:r>
              <a:rPr lang="zh-CN" altLang="en-US"/>
              <a:t>显示商品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527300" y="3400425"/>
            <a:ext cx="2118995" cy="52705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CN">
                <a:sym typeface="+mn-ea"/>
              </a:rPr>
              <a:t>function 收货确认</a:t>
            </a:r>
            <a:endParaRPr lang="en-US" altLang="zh-CN">
              <a:sym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561965" y="2638425"/>
            <a:ext cx="2266950" cy="52705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CN">
                <a:sym typeface="+mn-ea"/>
              </a:rPr>
              <a:t>function 加入购物车</a:t>
            </a:r>
            <a:endParaRPr lang="en-US" altLang="zh-CN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978265" y="2638425"/>
            <a:ext cx="2268017" cy="52705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CN">
                <a:sym typeface="+mn-ea"/>
              </a:rPr>
              <a:t>function 生成订单</a:t>
            </a:r>
            <a:endParaRPr lang="en-US" altLang="zh-CN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978265" y="3400425"/>
            <a:ext cx="2268017" cy="52705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CN">
                <a:sym typeface="+mn-ea"/>
              </a:rPr>
              <a:t>function 支付</a:t>
            </a:r>
            <a:endParaRPr lang="en-US" altLang="zh-CN"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561965" y="3400425"/>
            <a:ext cx="2266950" cy="52705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CN">
                <a:sym typeface="+mn-ea"/>
              </a:rPr>
              <a:t>function 物流</a:t>
            </a:r>
            <a:endParaRPr lang="en-US" altLang="zh-CN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289175" y="2390775"/>
            <a:ext cx="9518015" cy="7920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innerShdw blurRad="114300">
              <a:prstClr val="black"/>
            </a:inn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/>
            <a:r>
              <a:rPr lang="zh-CN" altLang="en-US">
                <a:sym typeface="+mn-ea"/>
              </a:rPr>
              <a:t>面向对象的核心就是在面向过程之上，找到谁是这些函数和数据的操作者，即操作主体（对象），然后代码实现方式就是主体调用内部函数或者数据</a:t>
            </a:r>
            <a:endParaRPr lang="en-US" altLang="zh-CN"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89175" y="3278505"/>
            <a:ext cx="9517380" cy="7920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innerShdw blurRad="114300">
              <a:prstClr val="black"/>
            </a:inn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/>
            <a:r>
              <a:rPr lang="zh-CN" altLang="en-US">
                <a:sym typeface="+mn-ea"/>
              </a:rPr>
              <a:t>买家-&gt;function显示商品()-&gt;function加入购物车()-&gt;function生成订单()-&gt;function支付()</a:t>
            </a:r>
            <a:endParaRPr lang="zh-CN" altLang="en-US">
              <a:sym typeface="+mn-ea"/>
            </a:endParaRPr>
          </a:p>
          <a:p>
            <a:pPr lvl="0" algn="l"/>
            <a:r>
              <a:rPr lang="zh-CN" altLang="en-US">
                <a:sym typeface="+mn-ea"/>
              </a:rPr>
              <a:t>卖家-&gt;function物流()				      买家-&gt;function收货确认()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0677 0.246574 " pathEditMode="relative" rAng="0" ptsTypes="">
                                      <p:cBhvr>
                                        <p:cTn id="7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245833 " pathEditMode="relative" ptsTypes="">
                                      <p:cBhvr>
                                        <p:cTn id="8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80833 0.354352 " pathEditMode="relative" rAng="0" ptsTypes="">
                                      <p:cBhvr>
                                        <p:cTn id="8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" y="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80833 0.349537 " pathEditMode="relative" rAng="0" ptsTypes="">
                                      <p:cBhvr>
                                        <p:cTn id="9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" y="1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208 0.352685 " pathEditMode="relative" rAng="0" ptsTypes="">
                                      <p:cBhvr>
                                        <p:cTn id="9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80417 0.347963 " pathEditMode="relative" rAng="0" ptsTypes="">
                                      <p:cBhvr>
                                        <p:cTn id="9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" y="1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1" bldLvl="0" animBg="1"/>
      <p:bldP spid="8" grpId="0" bldLvl="0" animBg="1"/>
      <p:bldP spid="36" grpId="0" bldLvl="0" animBg="1"/>
      <p:bldP spid="11" grpId="0" bldLvl="0" animBg="1"/>
      <p:bldP spid="1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5" grpId="0" bldLvl="0" animBg="1"/>
      <p:bldP spid="6" grpId="1" bldLvl="0" animBg="1"/>
      <p:bldP spid="9" grpId="0" bldLvl="0" animBg="1"/>
      <p:bldP spid="10" grpId="0" bldLvl="0" animBg="1"/>
      <p:bldP spid="12" grpId="1" animBg="1"/>
      <p:bldP spid="25" grpId="1" animBg="1"/>
      <p:bldP spid="26" grpId="1" bldLvl="0" animBg="1"/>
      <p:bldP spid="27" grpId="1" bldLvl="0" animBg="1"/>
      <p:bldP spid="29" grpId="1" animBg="1"/>
      <p:bldP spid="28" grpId="1" animBg="1"/>
      <p:bldP spid="21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74955" y="436245"/>
            <a:ext cx="2612390" cy="42462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l"/>
            <a:r>
              <a:rPr lang="en-US" altLang="zh-CN"/>
              <a:t>&lt;?php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class Saler{</a:t>
            </a:r>
            <a:endParaRPr lang="en-US" altLang="zh-CN"/>
          </a:p>
          <a:p>
            <a:pPr algn="l"/>
            <a:r>
              <a:rPr lang="en-US" altLang="zh-CN"/>
              <a:t>     //属性</a:t>
            </a:r>
            <a:endParaRPr lang="en-US" altLang="zh-CN"/>
          </a:p>
          <a:p>
            <a:pPr algn="l"/>
            <a:r>
              <a:rPr lang="en-US" altLang="zh-CN"/>
              <a:t>     public $count = 100;</a:t>
            </a:r>
            <a:endParaRPr lang="en-US" altLang="zh-CN"/>
          </a:p>
          <a:p>
            <a:pPr algn="l"/>
            <a:r>
              <a:rPr lang="en-US" altLang="zh-CN"/>
              <a:t>     private $money = 100;</a:t>
            </a:r>
            <a:endParaRPr lang="en-US" altLang="zh-CN"/>
          </a:p>
          <a:p>
            <a:pPr algn="l"/>
            <a:r>
              <a:rPr lang="en-US" altLang="zh-CN"/>
              <a:t>    </a:t>
            </a:r>
            <a:endParaRPr lang="en-US" altLang="zh-CN"/>
          </a:p>
          <a:p>
            <a:pPr algn="l"/>
            <a:r>
              <a:rPr lang="en-US" altLang="zh-CN"/>
              <a:t>    public function getAll(){</a:t>
            </a:r>
            <a:endParaRPr lang="en-US" altLang="zh-CN"/>
          </a:p>
          <a:p>
            <a:pPr algn="l"/>
            <a:r>
              <a:rPr lang="en-US" altLang="zh-CN"/>
              <a:t>        var_dump($this);    </a:t>
            </a:r>
            <a:endParaRPr lang="en-US" altLang="zh-CN"/>
          </a:p>
          <a:p>
            <a:pPr algn="l"/>
            <a:r>
              <a:rPr lang="en-US" altLang="zh-CN"/>
              <a:t>    }		</a:t>
            </a:r>
            <a:endParaRPr lang="en-US" altLang="zh-CN"/>
          </a:p>
          <a:p>
            <a:pPr algn="l"/>
            <a:r>
              <a:rPr lang="en-US" altLang="zh-CN"/>
              <a:t>}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$s = new Saler();</a:t>
            </a:r>
            <a:endParaRPr lang="en-US" altLang="zh-CN"/>
          </a:p>
          <a:p>
            <a:pPr algn="l"/>
            <a:r>
              <a:rPr lang="en-US" altLang="zh-CN"/>
              <a:t>echo $s-&gt;count;</a:t>
            </a:r>
            <a:endParaRPr lang="en-US" altLang="zh-CN"/>
          </a:p>
          <a:p>
            <a:pPr algn="l"/>
            <a:r>
              <a:rPr lang="en-US" altLang="zh-CN"/>
              <a:t>$s-&gt;getAll();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3092450" y="436880"/>
            <a:ext cx="8851265" cy="6125845"/>
          </a:xfrm>
          <a:prstGeom prst="rect">
            <a:avLst/>
          </a:prstGeom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175635" y="532765"/>
            <a:ext cx="2171700" cy="5898515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内存（栈区）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011285" y="532765"/>
            <a:ext cx="2840990" cy="3596005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内存（代码段）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445125" y="532765"/>
            <a:ext cx="3467735" cy="359537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内存（数据段）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45125" y="4298950"/>
            <a:ext cx="6406515" cy="213233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内存（堆区）</a:t>
            </a: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360045" y="1296010"/>
            <a:ext cx="9759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60045" y="4032885"/>
            <a:ext cx="142176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60003" y="4320032"/>
            <a:ext cx="14433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145905" y="606425"/>
            <a:ext cx="25723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class Saler{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    public $count = 100;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    private $money = 100;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    public function getAll(){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        var_dump($this);    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    }		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}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>
                <a:sym typeface="+mn-ea"/>
              </a:rPr>
              <a:t>$s = new Saler();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$s-&gt;getAll();</a:t>
            </a:r>
            <a:endParaRPr lang="zh-CN" altLang="en-US"/>
          </a:p>
        </p:txBody>
      </p:sp>
      <p:sp>
        <p:nvSpPr>
          <p:cNvPr id="13" name="流程图: 可选过程 12"/>
          <p:cNvSpPr/>
          <p:nvPr/>
        </p:nvSpPr>
        <p:spPr>
          <a:xfrm>
            <a:off x="3540125" y="4500245"/>
            <a:ext cx="1442720" cy="732155"/>
          </a:xfrm>
          <a:prstGeom prst="flowChartAlternateProcess">
            <a:avLst/>
          </a:prstGeom>
          <a:solidFill>
            <a:srgbClr val="00B050"/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$s</a:t>
            </a:r>
            <a:endParaRPr lang="en-US" altLang="zh-CN"/>
          </a:p>
        </p:txBody>
      </p:sp>
      <p:sp>
        <p:nvSpPr>
          <p:cNvPr id="14" name="流程图: 可选过程 13"/>
          <p:cNvSpPr/>
          <p:nvPr/>
        </p:nvSpPr>
        <p:spPr>
          <a:xfrm>
            <a:off x="5555615" y="4500245"/>
            <a:ext cx="2386965" cy="1792605"/>
          </a:xfrm>
          <a:prstGeom prst="flowChartAlternateProcess">
            <a:avLst/>
          </a:prstGeom>
          <a:solidFill>
            <a:srgbClr val="00B050"/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5" name="右箭头 14"/>
          <p:cNvSpPr/>
          <p:nvPr/>
        </p:nvSpPr>
        <p:spPr>
          <a:xfrm rot="20520000">
            <a:off x="1720850" y="2109470"/>
            <a:ext cx="7770495" cy="838200"/>
          </a:xfrm>
          <a:prstGeom prst="rightArrow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去代码段寻找类</a:t>
            </a:r>
            <a:r>
              <a:rPr lang="en-US" altLang="zh-CN"/>
              <a:t>Saler</a:t>
            </a:r>
            <a:r>
              <a:rPr lang="zh-CN" altLang="en-US"/>
              <a:t>是否存在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13" idx="3"/>
            <a:endCxn id="14" idx="1"/>
          </p:cNvCxnSpPr>
          <p:nvPr/>
        </p:nvCxnSpPr>
        <p:spPr>
          <a:xfrm>
            <a:off x="4982845" y="4866640"/>
            <a:ext cx="572770" cy="530225"/>
          </a:xfrm>
          <a:prstGeom prst="straightConnector1">
            <a:avLst/>
          </a:prstGeom>
          <a:ln w="508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arrow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3"/>
            <a:endCxn id="3" idx="1"/>
          </p:cNvCxnSpPr>
          <p:nvPr/>
        </p:nvCxnSpPr>
        <p:spPr>
          <a:xfrm flipV="1">
            <a:off x="7942580" y="2331085"/>
            <a:ext cx="1068705" cy="3065780"/>
          </a:xfrm>
          <a:prstGeom prst="straightConnector1">
            <a:avLst/>
          </a:prstGeom>
          <a:ln w="508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arrow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60045" y="4596130"/>
            <a:ext cx="109283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/>
          <p:cNvSpPr/>
          <p:nvPr/>
        </p:nvSpPr>
        <p:spPr>
          <a:xfrm>
            <a:off x="3274695" y="1175385"/>
            <a:ext cx="1931035" cy="1631950"/>
          </a:xfrm>
          <a:prstGeom prst="flowChartAlternateProcess">
            <a:avLst/>
          </a:prstGeom>
          <a:solidFill>
            <a:srgbClr val="00B050"/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20" name="流程图: 可选过程 19"/>
          <p:cNvSpPr/>
          <p:nvPr/>
        </p:nvSpPr>
        <p:spPr>
          <a:xfrm>
            <a:off x="3540125" y="1943100"/>
            <a:ext cx="1443355" cy="57277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effectLst>
            <a:glow rad="228600">
              <a:schemeClr val="accent6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$this</a:t>
            </a:r>
            <a:endParaRPr lang="en-US" altLang="zh-CN"/>
          </a:p>
        </p:txBody>
      </p:sp>
      <p:cxnSp>
        <p:nvCxnSpPr>
          <p:cNvPr id="21" name="直接箭头连接符 20"/>
          <p:cNvCxnSpPr>
            <a:stCxn id="20" idx="3"/>
            <a:endCxn id="14" idx="0"/>
          </p:cNvCxnSpPr>
          <p:nvPr/>
        </p:nvCxnSpPr>
        <p:spPr>
          <a:xfrm>
            <a:off x="4983480" y="2229485"/>
            <a:ext cx="1765935" cy="2270760"/>
          </a:xfrm>
          <a:prstGeom prst="straightConnector1">
            <a:avLst/>
          </a:prstGeom>
          <a:ln w="508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arrow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/>
        </p:nvSpPr>
        <p:spPr>
          <a:xfrm>
            <a:off x="2887980" y="575945"/>
            <a:ext cx="6123305" cy="838200"/>
          </a:xfrm>
          <a:prstGeom prst="rightArrow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编译：将代码编译后装入内存</a:t>
            </a:r>
            <a:endParaRPr lang="zh-CN"/>
          </a:p>
        </p:txBody>
      </p:sp>
      <p:sp>
        <p:nvSpPr>
          <p:cNvPr id="23" name="文本框 22"/>
          <p:cNvSpPr txBox="1"/>
          <p:nvPr/>
        </p:nvSpPr>
        <p:spPr>
          <a:xfrm>
            <a:off x="5645150" y="5603875"/>
            <a:ext cx="2208530" cy="3683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private:$money = 100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644515" y="4712335"/>
            <a:ext cx="2209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复制所有属性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645150" y="5235575"/>
            <a:ext cx="2208530" cy="3683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p>
            <a:r>
              <a:rPr lang="en-US" altLang="zh-CN"/>
              <a:t>$count = 100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3421380" y="1414145"/>
            <a:ext cx="1681480" cy="36830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function getAll()</a:t>
            </a:r>
            <a:endParaRPr lang="zh-CN" altLang="en-US"/>
          </a:p>
        </p:txBody>
      </p:sp>
      <p:cxnSp>
        <p:nvCxnSpPr>
          <p:cNvPr id="27" name="直接箭头连接符 26"/>
          <p:cNvCxnSpPr>
            <a:stCxn id="20" idx="3"/>
            <a:endCxn id="3" idx="1"/>
          </p:cNvCxnSpPr>
          <p:nvPr/>
        </p:nvCxnSpPr>
        <p:spPr>
          <a:xfrm>
            <a:off x="4983480" y="2229485"/>
            <a:ext cx="4027805" cy="101600"/>
          </a:xfrm>
          <a:prstGeom prst="straightConnector1">
            <a:avLst/>
          </a:prstGeom>
          <a:ln w="508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arrow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3" idx="1"/>
            <a:endCxn id="14" idx="0"/>
          </p:cNvCxnSpPr>
          <p:nvPr/>
        </p:nvCxnSpPr>
        <p:spPr>
          <a:xfrm flipH="1">
            <a:off x="6749415" y="2331085"/>
            <a:ext cx="2261870" cy="2169160"/>
          </a:xfrm>
          <a:prstGeom prst="straightConnector1">
            <a:avLst/>
          </a:prstGeom>
          <a:ln w="508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arrow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等于号 28"/>
          <p:cNvSpPr/>
          <p:nvPr/>
        </p:nvSpPr>
        <p:spPr>
          <a:xfrm rot="5400000">
            <a:off x="2889250" y="2820670"/>
            <a:ext cx="2701290" cy="1390015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737610" y="2517140"/>
            <a:ext cx="459740" cy="20789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b="1"/>
              <a:t>指向同一内存地址</a:t>
            </a:r>
            <a:endParaRPr lang="zh-CN" altLang="en-US" b="1"/>
          </a:p>
        </p:txBody>
      </p:sp>
      <p:sp>
        <p:nvSpPr>
          <p:cNvPr id="31" name="文本框 30"/>
          <p:cNvSpPr txBox="1"/>
          <p:nvPr/>
        </p:nvSpPr>
        <p:spPr>
          <a:xfrm>
            <a:off x="4267835" y="2633345"/>
            <a:ext cx="459740" cy="20789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b="1"/>
              <a:t>代表同一个对象</a:t>
            </a:r>
            <a:endParaRPr lang="zh-CN" altLang="en-US" b="1"/>
          </a:p>
        </p:txBody>
      </p:sp>
      <p:sp>
        <p:nvSpPr>
          <p:cNvPr id="32" name="文本框 31"/>
          <p:cNvSpPr txBox="1"/>
          <p:nvPr/>
        </p:nvSpPr>
        <p:spPr>
          <a:xfrm>
            <a:off x="274955" y="4935220"/>
            <a:ext cx="2613660" cy="3683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zh-CN" altLang="en-US"/>
              <a:t>脚本执行结束</a:t>
            </a:r>
            <a:endParaRPr lang="zh-CN" altLang="en-US"/>
          </a:p>
        </p:txBody>
      </p:sp>
      <p:sp>
        <p:nvSpPr>
          <p:cNvPr id="228" name=" 228"/>
          <p:cNvSpPr/>
          <p:nvPr/>
        </p:nvSpPr>
        <p:spPr>
          <a:xfrm>
            <a:off x="1895475" y="532765"/>
            <a:ext cx="2606040" cy="520065"/>
          </a:xfrm>
          <a:prstGeom prst="wedgeRectCallout">
            <a:avLst>
              <a:gd name="adj1" fmla="val -70077"/>
              <a:gd name="adj2" fmla="val 68889"/>
            </a:avLst>
          </a:prstGeom>
          <a:solidFill>
            <a:schemeClr val="accent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类属于结构，不会执行</a:t>
            </a: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2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7" dur="1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7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mph" presetSubtype="2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6" presetClass="emph" presetSubtype="0" autoRev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7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3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000"/>
                            </p:stCondLst>
                            <p:childTnLst>
                              <p:par>
                                <p:cTn id="25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1000"/>
                            </p:stCondLst>
                            <p:childTnLst>
                              <p:par>
                                <p:cTn id="29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3" grpId="0" bldLvl="0" animBg="1"/>
      <p:bldP spid="4" grpId="0" bldLvl="0" animBg="1"/>
      <p:bldP spid="5" grpId="0" bldLvl="0" animBg="1"/>
      <p:bldP spid="2" grpId="0" bldLvl="0" animBg="1"/>
      <p:bldP spid="11" grpId="1" animBg="1"/>
      <p:bldP spid="22" grpId="0" bldLvl="0" animBg="1"/>
      <p:bldP spid="10" grpId="0"/>
      <p:bldP spid="22" grpId="1" bldLvl="0" animBg="1"/>
      <p:bldP spid="15" grpId="0" animBg="1"/>
      <p:bldP spid="15" grpId="1" animBg="1"/>
      <p:bldP spid="14" grpId="0" animBg="1"/>
      <p:bldP spid="24" grpId="0"/>
      <p:bldP spid="23" grpId="0" bldLvl="0" animBg="1"/>
      <p:bldP spid="13" grpId="0" animBg="1"/>
      <p:bldP spid="13" grpId="1" animBg="1"/>
      <p:bldP spid="25" grpId="0" bldLvl="0" animBg="1"/>
      <p:bldP spid="25" grpId="1" bldLvl="0" animBg="1"/>
      <p:bldP spid="13" grpId="2" animBg="1"/>
      <p:bldP spid="19" grpId="0" bldLvl="0" animBg="1"/>
      <p:bldP spid="26" grpId="0" animBg="1"/>
      <p:bldP spid="20" grpId="0" animBg="1"/>
      <p:bldP spid="29" grpId="0" bldLvl="0" animBg="1"/>
      <p:bldP spid="29" grpId="1" bldLvl="0" animBg="1"/>
      <p:bldP spid="20" grpId="1" animBg="1"/>
      <p:bldP spid="26" grpId="1" animBg="1"/>
      <p:bldP spid="19" grpId="1" animBg="1"/>
      <p:bldP spid="13" grpId="3" animBg="1"/>
      <p:bldP spid="23" grpId="1" animBg="1"/>
      <p:bldP spid="25" grpId="2" animBg="1"/>
      <p:bldP spid="24" grpId="1"/>
      <p:bldP spid="14" grpId="1" animBg="1"/>
      <p:bldP spid="10" grpId="1"/>
      <p:bldP spid="30" grpId="0"/>
      <p:bldP spid="31" grpId="0"/>
      <p:bldP spid="31" grpId="1"/>
      <p:bldP spid="30" grpId="1"/>
      <p:bldP spid="32" grpId="0" bldLvl="0" animBg="1"/>
      <p:bldP spid="228" grpId="0" bldLvl="0" animBg="1"/>
      <p:bldP spid="228" grpId="1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3" name="矩形"/>
          <p:cNvSpPr/>
          <p:nvPr/>
        </p:nvSpPr>
        <p:spPr bwMode="auto">
          <a:xfrm>
            <a:off x="3673475" y="66040"/>
            <a:ext cx="6685280" cy="6747510"/>
          </a:xfrm>
          <a:custGeom>
            <a:avLst/>
            <a:gdLst>
              <a:gd name="T0" fmla="*/ 612433 w 8099"/>
              <a:gd name="T1" fmla="*/ 0 h 7607"/>
              <a:gd name="T2" fmla="*/ 612433 w 8099"/>
              <a:gd name="T3" fmla="*/ 144939 h 7607"/>
              <a:gd name="T4" fmla="*/ 1188186 w 8099"/>
              <a:gd name="T5" fmla="*/ 144939 h 7607"/>
              <a:gd name="T6" fmla="*/ 1188186 w 8099"/>
              <a:gd name="T7" fmla="*/ 0 h 7607"/>
              <a:gd name="T8" fmla="*/ 612433 w 8099"/>
              <a:gd name="T9" fmla="*/ 0 h 7607"/>
              <a:gd name="T10" fmla="*/ 1660349 w 8099"/>
              <a:gd name="T11" fmla="*/ 144939 h 7607"/>
              <a:gd name="T12" fmla="*/ 1660349 w 8099"/>
              <a:gd name="T13" fmla="*/ 466827 h 7607"/>
              <a:gd name="T14" fmla="*/ 1800397 w 8099"/>
              <a:gd name="T15" fmla="*/ 466827 h 7607"/>
              <a:gd name="T16" fmla="*/ 1800397 w 8099"/>
              <a:gd name="T17" fmla="*/ 144939 h 7607"/>
              <a:gd name="T18" fmla="*/ 1800397 w 8099"/>
              <a:gd name="T19" fmla="*/ 0 h 7607"/>
              <a:gd name="T20" fmla="*/ 1670797 w 8099"/>
              <a:gd name="T21" fmla="*/ 0 h 7607"/>
              <a:gd name="T22" fmla="*/ 1442274 w 8099"/>
              <a:gd name="T23" fmla="*/ 0 h 7607"/>
              <a:gd name="T24" fmla="*/ 1442274 w 8099"/>
              <a:gd name="T25" fmla="*/ 144939 h 7607"/>
              <a:gd name="T26" fmla="*/ 1660349 w 8099"/>
              <a:gd name="T27" fmla="*/ 144939 h 7607"/>
              <a:gd name="T28" fmla="*/ 1660349 w 8099"/>
              <a:gd name="T29" fmla="*/ 721137 h 7607"/>
              <a:gd name="T30" fmla="*/ 1660349 w 8099"/>
              <a:gd name="T31" fmla="*/ 1084151 h 7607"/>
              <a:gd name="T32" fmla="*/ 1800397 w 8099"/>
              <a:gd name="T33" fmla="*/ 1084151 h 7607"/>
              <a:gd name="T34" fmla="*/ 1800397 w 8099"/>
              <a:gd name="T35" fmla="*/ 721137 h 7607"/>
              <a:gd name="T36" fmla="*/ 1660349 w 8099"/>
              <a:gd name="T37" fmla="*/ 721137 h 7607"/>
              <a:gd name="T38" fmla="*/ 1442274 w 8099"/>
              <a:gd name="T39" fmla="*/ 1551200 h 7607"/>
              <a:gd name="T40" fmla="*/ 1442274 w 8099"/>
              <a:gd name="T41" fmla="*/ 1691026 h 7607"/>
              <a:gd name="T42" fmla="*/ 1670797 w 8099"/>
              <a:gd name="T43" fmla="*/ 1691026 h 7607"/>
              <a:gd name="T44" fmla="*/ 1800397 w 8099"/>
              <a:gd name="T45" fmla="*/ 1691026 h 7607"/>
              <a:gd name="T46" fmla="*/ 1800397 w 8099"/>
              <a:gd name="T47" fmla="*/ 1551200 h 7607"/>
              <a:gd name="T48" fmla="*/ 1800397 w 8099"/>
              <a:gd name="T49" fmla="*/ 1296890 h 7607"/>
              <a:gd name="T50" fmla="*/ 1660349 w 8099"/>
              <a:gd name="T51" fmla="*/ 1296890 h 7607"/>
              <a:gd name="T52" fmla="*/ 1660349 w 8099"/>
              <a:gd name="T53" fmla="*/ 1551200 h 7607"/>
              <a:gd name="T54" fmla="*/ 1442274 w 8099"/>
              <a:gd name="T55" fmla="*/ 1551200 h 7607"/>
              <a:gd name="T56" fmla="*/ 612433 w 8099"/>
              <a:gd name="T57" fmla="*/ 1551200 h 7607"/>
              <a:gd name="T58" fmla="*/ 612433 w 8099"/>
              <a:gd name="T59" fmla="*/ 1691026 h 7607"/>
              <a:gd name="T60" fmla="*/ 1188186 w 8099"/>
              <a:gd name="T61" fmla="*/ 1691026 h 7607"/>
              <a:gd name="T62" fmla="*/ 1188186 w 8099"/>
              <a:gd name="T63" fmla="*/ 1551200 h 7607"/>
              <a:gd name="T64" fmla="*/ 612433 w 8099"/>
              <a:gd name="T65" fmla="*/ 1551200 h 7607"/>
              <a:gd name="T66" fmla="*/ 0 w 8099"/>
              <a:gd name="T67" fmla="*/ 1193522 h 7607"/>
              <a:gd name="T68" fmla="*/ 0 w 8099"/>
              <a:gd name="T69" fmla="*/ 1551200 h 7607"/>
              <a:gd name="T70" fmla="*/ 0 w 8099"/>
              <a:gd name="T71" fmla="*/ 1691026 h 7607"/>
              <a:gd name="T72" fmla="*/ 119819 w 8099"/>
              <a:gd name="T73" fmla="*/ 1691026 h 7607"/>
              <a:gd name="T74" fmla="*/ 358345 w 8099"/>
              <a:gd name="T75" fmla="*/ 1691026 h 7607"/>
              <a:gd name="T76" fmla="*/ 358345 w 8099"/>
              <a:gd name="T77" fmla="*/ 1551200 h 7607"/>
              <a:gd name="T78" fmla="*/ 144939 w 8099"/>
              <a:gd name="T79" fmla="*/ 1551200 h 7607"/>
              <a:gd name="T80" fmla="*/ 144939 w 8099"/>
              <a:gd name="T81" fmla="*/ 1193522 h 7607"/>
              <a:gd name="T82" fmla="*/ 0 w 8099"/>
              <a:gd name="T83" fmla="*/ 1193522 h 7607"/>
              <a:gd name="T84" fmla="*/ 0 w 8099"/>
              <a:gd name="T85" fmla="*/ 575754 h 7607"/>
              <a:gd name="T86" fmla="*/ 0 w 8099"/>
              <a:gd name="T87" fmla="*/ 969667 h 7607"/>
              <a:gd name="T88" fmla="*/ 144939 w 8099"/>
              <a:gd name="T89" fmla="*/ 969667 h 7607"/>
              <a:gd name="T90" fmla="*/ 144939 w 8099"/>
              <a:gd name="T91" fmla="*/ 575754 h 7607"/>
              <a:gd name="T92" fmla="*/ 0 w 8099"/>
              <a:gd name="T93" fmla="*/ 575754 h 7607"/>
              <a:gd name="T94" fmla="*/ 0 w 8099"/>
              <a:gd name="T95" fmla="*/ 0 h 7607"/>
              <a:gd name="T96" fmla="*/ 0 w 8099"/>
              <a:gd name="T97" fmla="*/ 144939 h 7607"/>
              <a:gd name="T98" fmla="*/ 0 w 8099"/>
              <a:gd name="T99" fmla="*/ 357679 h 7607"/>
              <a:gd name="T100" fmla="*/ 144939 w 8099"/>
              <a:gd name="T101" fmla="*/ 357679 h 7607"/>
              <a:gd name="T102" fmla="*/ 144939 w 8099"/>
              <a:gd name="T103" fmla="*/ 144939 h 7607"/>
              <a:gd name="T104" fmla="*/ 358345 w 8099"/>
              <a:gd name="T105" fmla="*/ 144939 h 7607"/>
              <a:gd name="T106" fmla="*/ 358345 w 8099"/>
              <a:gd name="T107" fmla="*/ 0 h 7607"/>
              <a:gd name="T108" fmla="*/ 0 w 8099"/>
              <a:gd name="T109" fmla="*/ 0 h 760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8099" h="7607">
                <a:moveTo>
                  <a:pt x="2755" y="0"/>
                </a:moveTo>
                <a:lnTo>
                  <a:pt x="2755" y="652"/>
                </a:lnTo>
                <a:lnTo>
                  <a:pt x="5345" y="652"/>
                </a:lnTo>
                <a:lnTo>
                  <a:pt x="5345" y="0"/>
                </a:lnTo>
                <a:lnTo>
                  <a:pt x="2755" y="0"/>
                </a:lnTo>
                <a:close/>
                <a:moveTo>
                  <a:pt x="7469" y="652"/>
                </a:moveTo>
                <a:lnTo>
                  <a:pt x="7469" y="2100"/>
                </a:lnTo>
                <a:lnTo>
                  <a:pt x="8099" y="2100"/>
                </a:lnTo>
                <a:lnTo>
                  <a:pt x="8099" y="652"/>
                </a:lnTo>
                <a:lnTo>
                  <a:pt x="8099" y="0"/>
                </a:lnTo>
                <a:lnTo>
                  <a:pt x="7516" y="0"/>
                </a:lnTo>
                <a:lnTo>
                  <a:pt x="6488" y="0"/>
                </a:lnTo>
                <a:lnTo>
                  <a:pt x="6488" y="652"/>
                </a:lnTo>
                <a:lnTo>
                  <a:pt x="7469" y="652"/>
                </a:lnTo>
                <a:close/>
                <a:moveTo>
                  <a:pt x="7469" y="3244"/>
                </a:moveTo>
                <a:lnTo>
                  <a:pt x="7469" y="4877"/>
                </a:lnTo>
                <a:lnTo>
                  <a:pt x="8099" y="4877"/>
                </a:lnTo>
                <a:lnTo>
                  <a:pt x="8099" y="3244"/>
                </a:lnTo>
                <a:lnTo>
                  <a:pt x="7469" y="3244"/>
                </a:lnTo>
                <a:close/>
                <a:moveTo>
                  <a:pt x="6488" y="6978"/>
                </a:moveTo>
                <a:lnTo>
                  <a:pt x="6488" y="7607"/>
                </a:lnTo>
                <a:lnTo>
                  <a:pt x="7516" y="7607"/>
                </a:lnTo>
                <a:lnTo>
                  <a:pt x="8099" y="7607"/>
                </a:lnTo>
                <a:lnTo>
                  <a:pt x="8099" y="6978"/>
                </a:lnTo>
                <a:lnTo>
                  <a:pt x="8099" y="5834"/>
                </a:lnTo>
                <a:lnTo>
                  <a:pt x="7469" y="5834"/>
                </a:lnTo>
                <a:lnTo>
                  <a:pt x="7469" y="6978"/>
                </a:lnTo>
                <a:lnTo>
                  <a:pt x="6488" y="6978"/>
                </a:lnTo>
                <a:close/>
                <a:moveTo>
                  <a:pt x="2755" y="6978"/>
                </a:moveTo>
                <a:lnTo>
                  <a:pt x="2755" y="7607"/>
                </a:lnTo>
                <a:lnTo>
                  <a:pt x="5345" y="7607"/>
                </a:lnTo>
                <a:lnTo>
                  <a:pt x="5345" y="6978"/>
                </a:lnTo>
                <a:lnTo>
                  <a:pt x="2755" y="6978"/>
                </a:lnTo>
                <a:close/>
                <a:moveTo>
                  <a:pt x="0" y="5369"/>
                </a:moveTo>
                <a:lnTo>
                  <a:pt x="0" y="6978"/>
                </a:lnTo>
                <a:lnTo>
                  <a:pt x="0" y="7607"/>
                </a:lnTo>
                <a:lnTo>
                  <a:pt x="539" y="7607"/>
                </a:lnTo>
                <a:lnTo>
                  <a:pt x="1612" y="7607"/>
                </a:lnTo>
                <a:lnTo>
                  <a:pt x="1612" y="6978"/>
                </a:lnTo>
                <a:lnTo>
                  <a:pt x="652" y="6978"/>
                </a:lnTo>
                <a:lnTo>
                  <a:pt x="652" y="5369"/>
                </a:lnTo>
                <a:lnTo>
                  <a:pt x="0" y="5369"/>
                </a:lnTo>
                <a:close/>
                <a:moveTo>
                  <a:pt x="0" y="2590"/>
                </a:moveTo>
                <a:lnTo>
                  <a:pt x="0" y="4362"/>
                </a:lnTo>
                <a:lnTo>
                  <a:pt x="652" y="4362"/>
                </a:lnTo>
                <a:lnTo>
                  <a:pt x="652" y="2590"/>
                </a:lnTo>
                <a:lnTo>
                  <a:pt x="0" y="2590"/>
                </a:lnTo>
                <a:close/>
                <a:moveTo>
                  <a:pt x="0" y="0"/>
                </a:moveTo>
                <a:lnTo>
                  <a:pt x="0" y="652"/>
                </a:lnTo>
                <a:lnTo>
                  <a:pt x="0" y="1609"/>
                </a:lnTo>
                <a:lnTo>
                  <a:pt x="652" y="1609"/>
                </a:lnTo>
                <a:lnTo>
                  <a:pt x="652" y="652"/>
                </a:lnTo>
                <a:lnTo>
                  <a:pt x="1612" y="652"/>
                </a:lnTo>
                <a:lnTo>
                  <a:pt x="161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37E83"/>
              </a:gs>
              <a:gs pos="100000">
                <a:srgbClr val="0E2557"/>
              </a:gs>
            </a:gsLst>
            <a:lin ang="5280000" scaled="0"/>
          </a:gradFill>
          <a:ln>
            <a:noFill/>
          </a:ln>
          <a:effectLst>
            <a:softEdge rad="1270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 altLang="zh-CN"/>
          </a:p>
        </p:txBody>
      </p:sp>
      <p:sp>
        <p:nvSpPr>
          <p:cNvPr id="168" name=" 168"/>
          <p:cNvSpPr/>
          <p:nvPr/>
        </p:nvSpPr>
        <p:spPr>
          <a:xfrm>
            <a:off x="240030" y="1146175"/>
            <a:ext cx="1090295" cy="4483100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浏览器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 168"/>
          <p:cNvSpPr/>
          <p:nvPr/>
        </p:nvSpPr>
        <p:spPr>
          <a:xfrm>
            <a:off x="2603500" y="1146810"/>
            <a:ext cx="1067435" cy="4483100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服务器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9" name=" 179"/>
          <p:cNvSpPr/>
          <p:nvPr/>
        </p:nvSpPr>
        <p:spPr>
          <a:xfrm>
            <a:off x="4999990" y="1375410"/>
            <a:ext cx="1598930" cy="1080008"/>
          </a:xfrm>
          <a:prstGeom prst="snip2DiagRect">
            <a:avLst>
              <a:gd name="adj1" fmla="val 0"/>
              <a:gd name="adj2" fmla="val 23229"/>
            </a:avLst>
          </a:prstGeom>
          <a:gradFill flip="none"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控制器</a:t>
            </a:r>
            <a:r>
              <a:rPr lang="en-US" altLang="zh-CN">
                <a:solidFill>
                  <a:srgbClr val="FFFFFF"/>
                </a:solidFill>
              </a:rPr>
              <a:t>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 179"/>
          <p:cNvSpPr/>
          <p:nvPr/>
        </p:nvSpPr>
        <p:spPr>
          <a:xfrm>
            <a:off x="7752080" y="708660"/>
            <a:ext cx="1598930" cy="1080008"/>
          </a:xfrm>
          <a:prstGeom prst="snip2DiagRect">
            <a:avLst>
              <a:gd name="adj1" fmla="val 0"/>
              <a:gd name="adj2" fmla="val 23229"/>
            </a:avLst>
          </a:prstGeom>
          <a:gradFill flip="none" rotWithShape="1"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>
            <a:solidFill>
              <a:schemeClr val="accent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模型</a:t>
            </a:r>
            <a:r>
              <a:rPr lang="en-US" altLang="zh-CN">
                <a:solidFill>
                  <a:srgbClr val="FFFFFF"/>
                </a:solidFill>
              </a:rPr>
              <a:t>M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" name=" 179"/>
          <p:cNvSpPr/>
          <p:nvPr/>
        </p:nvSpPr>
        <p:spPr>
          <a:xfrm>
            <a:off x="7752080" y="5101590"/>
            <a:ext cx="1598930" cy="1080008"/>
          </a:xfrm>
          <a:prstGeom prst="snip2DiagRect">
            <a:avLst>
              <a:gd name="adj1" fmla="val 0"/>
              <a:gd name="adj2" fmla="val 23229"/>
            </a:avLst>
          </a:prstGeom>
          <a:gradFill flip="none" rotWithShape="1"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视图</a:t>
            </a:r>
            <a:r>
              <a:rPr lang="en-US" altLang="zh-CN">
                <a:solidFill>
                  <a:srgbClr val="FFFFFF"/>
                </a:solidFill>
              </a:rPr>
              <a:t>V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05" name=" 205"/>
          <p:cNvSpPr/>
          <p:nvPr/>
        </p:nvSpPr>
        <p:spPr>
          <a:xfrm>
            <a:off x="10576560" y="3534410"/>
            <a:ext cx="1219835" cy="2786380"/>
          </a:xfrm>
          <a:prstGeom prst="ca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数据库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 179"/>
          <p:cNvSpPr/>
          <p:nvPr/>
        </p:nvSpPr>
        <p:spPr>
          <a:xfrm>
            <a:off x="4999990" y="2888615"/>
            <a:ext cx="1598930" cy="1080008"/>
          </a:xfrm>
          <a:prstGeom prst="snip2DiagRect">
            <a:avLst>
              <a:gd name="adj1" fmla="val 0"/>
              <a:gd name="adj2" fmla="val 23229"/>
            </a:avLst>
          </a:prstGeom>
          <a:gradFill flip="none"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  <a:sym typeface="+mn-ea"/>
              </a:rPr>
              <a:t>控制器C</a:t>
            </a:r>
            <a:endParaRPr lang="zh-CN" altLang="en-US">
              <a:solidFill>
                <a:srgbClr val="FFFFFF"/>
              </a:solidFill>
              <a:sym typeface="+mn-ea"/>
            </a:endParaRPr>
          </a:p>
        </p:txBody>
      </p:sp>
      <p:sp>
        <p:nvSpPr>
          <p:cNvPr id="14" name=" 179"/>
          <p:cNvSpPr/>
          <p:nvPr/>
        </p:nvSpPr>
        <p:spPr>
          <a:xfrm>
            <a:off x="4999990" y="4549140"/>
            <a:ext cx="1598930" cy="1080008"/>
          </a:xfrm>
          <a:prstGeom prst="snip2DiagRect">
            <a:avLst>
              <a:gd name="adj1" fmla="val 0"/>
              <a:gd name="adj2" fmla="val 23229"/>
            </a:avLst>
          </a:prstGeom>
          <a:gradFill flip="none"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  <a:sym typeface="+mn-ea"/>
              </a:rPr>
              <a:t>控制器C</a:t>
            </a:r>
            <a:endParaRPr lang="zh-CN" altLang="en-US">
              <a:solidFill>
                <a:srgbClr val="FFFFFF"/>
              </a:solidFill>
              <a:sym typeface="+mn-ea"/>
            </a:endParaRPr>
          </a:p>
        </p:txBody>
      </p:sp>
      <p:sp>
        <p:nvSpPr>
          <p:cNvPr id="15" name=" 179"/>
          <p:cNvSpPr/>
          <p:nvPr/>
        </p:nvSpPr>
        <p:spPr>
          <a:xfrm>
            <a:off x="7752080" y="2085975"/>
            <a:ext cx="1598930" cy="1080008"/>
          </a:xfrm>
          <a:prstGeom prst="snip2DiagRect">
            <a:avLst>
              <a:gd name="adj1" fmla="val 0"/>
              <a:gd name="adj2" fmla="val 23229"/>
            </a:avLst>
          </a:prstGeom>
          <a:gradFill flip="none" rotWithShape="1"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>
            <a:solidFill>
              <a:schemeClr val="accent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  <a:sym typeface="+mn-ea"/>
              </a:rPr>
              <a:t>模型M</a:t>
            </a:r>
            <a:endParaRPr lang="zh-CN" altLang="en-US">
              <a:solidFill>
                <a:srgbClr val="FFFFFF"/>
              </a:solidFill>
              <a:sym typeface="+mn-ea"/>
            </a:endParaRPr>
          </a:p>
        </p:txBody>
      </p:sp>
      <p:sp>
        <p:nvSpPr>
          <p:cNvPr id="16" name=" 179"/>
          <p:cNvSpPr/>
          <p:nvPr/>
        </p:nvSpPr>
        <p:spPr>
          <a:xfrm>
            <a:off x="7752080" y="3469005"/>
            <a:ext cx="1598930" cy="1080008"/>
          </a:xfrm>
          <a:prstGeom prst="snip2DiagRect">
            <a:avLst>
              <a:gd name="adj1" fmla="val 0"/>
              <a:gd name="adj2" fmla="val 23229"/>
            </a:avLst>
          </a:prstGeom>
          <a:gradFill flip="none" rotWithShape="1"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>
            <a:solidFill>
              <a:schemeClr val="accent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  <a:sym typeface="+mn-ea"/>
              </a:rPr>
              <a:t>模型M</a:t>
            </a:r>
            <a:endParaRPr lang="zh-CN" altLang="en-US">
              <a:solidFill>
                <a:srgbClr val="FFFFFF"/>
              </a:solidFill>
              <a:sym typeface="+mn-ea"/>
            </a:endParaRPr>
          </a:p>
        </p:txBody>
      </p:sp>
      <p:sp>
        <p:nvSpPr>
          <p:cNvPr id="165" name=" 165"/>
          <p:cNvSpPr/>
          <p:nvPr/>
        </p:nvSpPr>
        <p:spPr>
          <a:xfrm>
            <a:off x="10358755" y="1375410"/>
            <a:ext cx="1654810" cy="1080008"/>
          </a:xfrm>
          <a:prstGeom prst="rect">
            <a:avLst/>
          </a:prstGeom>
          <a:gradFill flip="none" rotWithShape="1"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DAO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35" name=" 135"/>
          <p:cNvSpPr/>
          <p:nvPr/>
        </p:nvSpPr>
        <p:spPr>
          <a:xfrm>
            <a:off x="1330325" y="3275965"/>
            <a:ext cx="1326515" cy="22288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45260" y="29076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发起请求</a:t>
            </a:r>
            <a:endParaRPr lang="zh-CN" altLang="en-US"/>
          </a:p>
        </p:txBody>
      </p:sp>
      <p:sp>
        <p:nvSpPr>
          <p:cNvPr id="18" name=" 18"/>
          <p:cNvSpPr/>
          <p:nvPr/>
        </p:nvSpPr>
        <p:spPr>
          <a:xfrm>
            <a:off x="3673475" y="1884680"/>
            <a:ext cx="1326515" cy="84899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 19"/>
          <p:cNvSpPr/>
          <p:nvPr/>
        </p:nvSpPr>
        <p:spPr>
          <a:xfrm>
            <a:off x="3589020" y="3201035"/>
            <a:ext cx="1496060" cy="45656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 18"/>
          <p:cNvSpPr/>
          <p:nvPr/>
        </p:nvSpPr>
        <p:spPr>
          <a:xfrm flipV="1">
            <a:off x="3670935" y="3997960"/>
            <a:ext cx="1326515" cy="94361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" name=" 18"/>
          <p:cNvSpPr/>
          <p:nvPr/>
        </p:nvSpPr>
        <p:spPr>
          <a:xfrm>
            <a:off x="6530975" y="939800"/>
            <a:ext cx="1221105" cy="84899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gradFill flip="none" rotWithShape="1"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 18"/>
          <p:cNvSpPr/>
          <p:nvPr/>
        </p:nvSpPr>
        <p:spPr>
          <a:xfrm>
            <a:off x="6530975" y="2366645"/>
            <a:ext cx="1221105" cy="84899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gradFill flip="none" rotWithShape="1"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 18"/>
          <p:cNvSpPr/>
          <p:nvPr/>
        </p:nvSpPr>
        <p:spPr>
          <a:xfrm>
            <a:off x="6530975" y="3797935"/>
            <a:ext cx="1221105" cy="84899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gradFill flip="none" rotWithShape="1"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 18"/>
          <p:cNvSpPr/>
          <p:nvPr/>
        </p:nvSpPr>
        <p:spPr>
          <a:xfrm flipV="1">
            <a:off x="6530975" y="5441315"/>
            <a:ext cx="1221105" cy="57213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gradFill flip="none" rotWithShape="1"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" name=" 18"/>
          <p:cNvSpPr/>
          <p:nvPr/>
        </p:nvSpPr>
        <p:spPr>
          <a:xfrm>
            <a:off x="9254490" y="1788795"/>
            <a:ext cx="1104265" cy="84899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gradFill flip="none" rotWithShape="1"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" name=" 18"/>
          <p:cNvSpPr/>
          <p:nvPr/>
        </p:nvSpPr>
        <p:spPr>
          <a:xfrm flipV="1">
            <a:off x="9254490" y="869315"/>
            <a:ext cx="1104265" cy="76390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gradFill flip="none" rotWithShape="1"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" name=" 18"/>
          <p:cNvSpPr/>
          <p:nvPr/>
        </p:nvSpPr>
        <p:spPr>
          <a:xfrm>
            <a:off x="9254490" y="2455545"/>
            <a:ext cx="1322705" cy="159448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gradFill flip="none" rotWithShape="1"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2" name=" 18"/>
          <p:cNvSpPr/>
          <p:nvPr/>
        </p:nvSpPr>
        <p:spPr>
          <a:xfrm rot="7920000">
            <a:off x="10799445" y="2596515"/>
            <a:ext cx="1326515" cy="84899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blipFill rotWithShape="1">
            <a:blip r:embed="rId1"/>
            <a:tile tx="0" ty="0" sx="100000" sy="100000" flip="none" algn="tl"/>
          </a:blip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330325" y="3657600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携带</a:t>
            </a:r>
            <a:endParaRPr lang="zh-CN" altLang="en-US"/>
          </a:p>
          <a:p>
            <a:pPr algn="ctr"/>
            <a:r>
              <a:rPr lang="zh-CN" altLang="en-US"/>
              <a:t>控制器信息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3902710" y="37960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分发选择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6593205" y="45732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调用模型</a:t>
            </a:r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6598920" y="507301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包含视图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254490" y="316611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调用</a:t>
            </a:r>
            <a:endParaRPr lang="zh-CN" altLang="en-US"/>
          </a:p>
        </p:txBody>
      </p:sp>
      <p:sp>
        <p:nvSpPr>
          <p:cNvPr id="50" name=" 135"/>
          <p:cNvSpPr/>
          <p:nvPr/>
        </p:nvSpPr>
        <p:spPr>
          <a:xfrm rot="10800000">
            <a:off x="1329690" y="5073015"/>
            <a:ext cx="1326515" cy="22288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429385" y="5295900"/>
            <a:ext cx="1129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返回结果</a:t>
            </a:r>
            <a:endParaRPr lang="zh-CN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3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2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  <p:bldP spid="6" grpId="0" animBg="1"/>
      <p:bldP spid="179" grpId="0" bldLvl="0" animBg="1"/>
      <p:bldP spid="13" grpId="0" bldLvl="0" animBg="1"/>
      <p:bldP spid="14" grpId="0" bldLvl="0" animBg="1"/>
      <p:bldP spid="9" grpId="0" bldLvl="0" animBg="1"/>
      <p:bldP spid="15" grpId="0" bldLvl="0" animBg="1"/>
      <p:bldP spid="16" grpId="0" bldLvl="0" animBg="1"/>
      <p:bldP spid="10" grpId="0" bldLvl="0" animBg="1"/>
      <p:bldP spid="43" grpId="0" bldLvl="0" animBg="1"/>
      <p:bldP spid="165" grpId="0" bldLvl="0" animBg="1"/>
      <p:bldP spid="205" grpId="0" bldLvl="0" animBg="1"/>
      <p:bldP spid="17" grpId="0"/>
      <p:bldP spid="135" grpId="0" animBg="1"/>
      <p:bldP spid="44" grpId="0"/>
      <p:bldP spid="45" grpId="0"/>
      <p:bldP spid="18" grpId="0" animBg="1"/>
      <p:bldP spid="19" grpId="0" animBg="1"/>
      <p:bldP spid="21" grpId="0" animBg="1"/>
      <p:bldP spid="18" grpId="1" animBg="1"/>
      <p:bldP spid="19" grpId="1" animBg="1"/>
      <p:bldP spid="22" grpId="0" bldLvl="0" animBg="1"/>
      <p:bldP spid="22" grpId="1" bldLvl="0" animBg="1"/>
      <p:bldP spid="23" grpId="0" bldLvl="0" animBg="1"/>
      <p:bldP spid="23" grpId="1" bldLvl="0" animBg="1"/>
      <p:bldP spid="24" grpId="0" bldLvl="0" animBg="1"/>
      <p:bldP spid="46" grpId="0"/>
      <p:bldP spid="39" grpId="0" bldLvl="0" animBg="1"/>
      <p:bldP spid="48" grpId="0"/>
      <p:bldP spid="39" grpId="1" bldLvl="0" animBg="1"/>
      <p:bldP spid="38" grpId="0" bldLvl="0" animBg="1"/>
      <p:bldP spid="38" grpId="1" bldLvl="0" animBg="1"/>
      <p:bldP spid="40" grpId="0" bldLvl="0" animBg="1"/>
      <p:bldP spid="42" grpId="0" animBg="1"/>
      <p:bldP spid="165" grpId="1" bldLvl="0" animBg="1"/>
      <p:bldP spid="16" grpId="1" bldLvl="0" animBg="1"/>
      <p:bldP spid="14" grpId="1" bldLvl="0" animBg="1"/>
      <p:bldP spid="47" grpId="0"/>
      <p:bldP spid="37" grpId="0" bldLvl="0" animBg="1"/>
      <p:bldP spid="50" grpId="0" bldLvl="0" animBg="1"/>
      <p:bldP spid="52" grpId="0"/>
      <p:bldP spid="43" grpId="1" bldLvl="0" animBg="1"/>
      <p:bldP spid="14" grpId="2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" name=" 184"/>
          <p:cNvSpPr/>
          <p:nvPr/>
        </p:nvSpPr>
        <p:spPr>
          <a:xfrm>
            <a:off x="309245" y="2134870"/>
            <a:ext cx="1487805" cy="1487805"/>
          </a:xfrm>
          <a:prstGeom prst="ellipse">
            <a:avLst/>
          </a:prstGeom>
          <a:solidFill>
            <a:schemeClr val="accent6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4190" y="24860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入口文件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4825" y="2992120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index.php</a:t>
            </a:r>
            <a:endParaRPr lang="zh-CN" altLang="en-US"/>
          </a:p>
        </p:txBody>
      </p:sp>
      <p:sp>
        <p:nvSpPr>
          <p:cNvPr id="4" name=" 4"/>
          <p:cNvSpPr/>
          <p:nvPr/>
        </p:nvSpPr>
        <p:spPr>
          <a:xfrm>
            <a:off x="2285365" y="753745"/>
            <a:ext cx="1404010" cy="53505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06320" y="112839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初始化文件</a:t>
            </a:r>
            <a:endParaRPr lang="zh-CN" altLang="en-US"/>
          </a:p>
        </p:txBody>
      </p:sp>
      <p:graphicFrame>
        <p:nvGraphicFramePr>
          <p:cNvPr id="7" name="图示 6"/>
          <p:cNvGraphicFramePr/>
          <p:nvPr/>
        </p:nvGraphicFramePr>
        <p:xfrm>
          <a:off x="2285365" y="1819910"/>
          <a:ext cx="1368010" cy="4284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80" name=" 180"/>
          <p:cNvSpPr/>
          <p:nvPr/>
        </p:nvSpPr>
        <p:spPr>
          <a:xfrm>
            <a:off x="4231640" y="2833370"/>
            <a:ext cx="1431925" cy="504004"/>
          </a:xfrm>
          <a:prstGeom prst="snip2DiagRect">
            <a:avLst>
              <a:gd name="adj1" fmla="val 0"/>
              <a:gd name="adj2" fmla="val 23229"/>
            </a:avLst>
          </a:prstGeom>
          <a:solidFill>
            <a:schemeClr val="accent6">
              <a:lumMod val="75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控制器</a:t>
            </a:r>
            <a:r>
              <a:rPr lang="en-US" altLang="zh-CN">
                <a:solidFill>
                  <a:srgbClr val="FFFFFF"/>
                </a:solidFill>
              </a:rPr>
              <a:t>C1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 180"/>
          <p:cNvSpPr/>
          <p:nvPr/>
        </p:nvSpPr>
        <p:spPr>
          <a:xfrm>
            <a:off x="6997065" y="2854325"/>
            <a:ext cx="1404620" cy="504004"/>
          </a:xfrm>
          <a:prstGeom prst="snip2DiagRect">
            <a:avLst>
              <a:gd name="adj1" fmla="val 0"/>
              <a:gd name="adj2" fmla="val 23229"/>
            </a:avLst>
          </a:prstGeom>
          <a:solidFill>
            <a:schemeClr val="accent6">
              <a:lumMod val="75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控制器</a:t>
            </a:r>
            <a:r>
              <a:rPr lang="en-US" altLang="zh-CN">
                <a:solidFill>
                  <a:srgbClr val="FFFFFF"/>
                </a:solidFill>
              </a:rPr>
              <a:t>C2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" name=" 180"/>
          <p:cNvSpPr/>
          <p:nvPr/>
        </p:nvSpPr>
        <p:spPr>
          <a:xfrm>
            <a:off x="8667750" y="2854325"/>
            <a:ext cx="1412875" cy="504004"/>
          </a:xfrm>
          <a:prstGeom prst="snip2DiagRect">
            <a:avLst>
              <a:gd name="adj1" fmla="val 0"/>
              <a:gd name="adj2" fmla="val 23229"/>
            </a:avLst>
          </a:prstGeom>
          <a:solidFill>
            <a:schemeClr val="accent6">
              <a:lumMod val="75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控制器</a:t>
            </a:r>
            <a:r>
              <a:rPr lang="en-US" altLang="zh-CN">
                <a:solidFill>
                  <a:srgbClr val="FFFFFF"/>
                </a:solidFill>
              </a:rPr>
              <a:t>CN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2" name=" 180"/>
          <p:cNvSpPr/>
          <p:nvPr/>
        </p:nvSpPr>
        <p:spPr>
          <a:xfrm>
            <a:off x="5459095" y="1630680"/>
            <a:ext cx="2097405" cy="504190"/>
          </a:xfrm>
          <a:prstGeom prst="snip2DiagRect">
            <a:avLst>
              <a:gd name="adj1" fmla="val 0"/>
              <a:gd name="adj2" fmla="val 23229"/>
            </a:avLst>
          </a:prstGeom>
          <a:solidFill>
            <a:schemeClr val="accent6">
              <a:lumMod val="5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公共控制器</a:t>
            </a:r>
            <a:r>
              <a:rPr lang="en-US" altLang="zh-CN">
                <a:solidFill>
                  <a:srgbClr val="FFFFFF"/>
                </a:solidFill>
              </a:rPr>
              <a:t>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" name=" 180"/>
          <p:cNvSpPr/>
          <p:nvPr/>
        </p:nvSpPr>
        <p:spPr>
          <a:xfrm>
            <a:off x="8667750" y="3893820"/>
            <a:ext cx="1412875" cy="504004"/>
          </a:xfrm>
          <a:prstGeom prst="snip2DiagRect">
            <a:avLst>
              <a:gd name="adj1" fmla="val 0"/>
              <a:gd name="adj2" fmla="val 23229"/>
            </a:avLst>
          </a:prstGeom>
          <a:solidFill>
            <a:schemeClr val="accent4">
              <a:lumMod val="75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模型</a:t>
            </a:r>
            <a:r>
              <a:rPr lang="en-US" altLang="zh-CN">
                <a:solidFill>
                  <a:srgbClr val="FFFFFF"/>
                </a:solidFill>
              </a:rPr>
              <a:t>MN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" name=" 180"/>
          <p:cNvSpPr/>
          <p:nvPr/>
        </p:nvSpPr>
        <p:spPr>
          <a:xfrm>
            <a:off x="4231640" y="3872865"/>
            <a:ext cx="1412875" cy="504004"/>
          </a:xfrm>
          <a:prstGeom prst="snip2DiagRect">
            <a:avLst>
              <a:gd name="adj1" fmla="val 0"/>
              <a:gd name="adj2" fmla="val 23229"/>
            </a:avLst>
          </a:prstGeom>
          <a:solidFill>
            <a:schemeClr val="accent4">
              <a:lumMod val="75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模型</a:t>
            </a:r>
            <a:r>
              <a:rPr lang="en-US" altLang="zh-CN">
                <a:solidFill>
                  <a:srgbClr val="FFFFFF"/>
                </a:solidFill>
              </a:rPr>
              <a:t>M1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8" name=" 180"/>
          <p:cNvSpPr/>
          <p:nvPr/>
        </p:nvSpPr>
        <p:spPr>
          <a:xfrm>
            <a:off x="6988810" y="3893820"/>
            <a:ext cx="1412875" cy="504004"/>
          </a:xfrm>
          <a:prstGeom prst="snip2DiagRect">
            <a:avLst>
              <a:gd name="adj1" fmla="val 0"/>
              <a:gd name="adj2" fmla="val 23229"/>
            </a:avLst>
          </a:prstGeom>
          <a:solidFill>
            <a:schemeClr val="accent4">
              <a:lumMod val="75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模型</a:t>
            </a:r>
            <a:r>
              <a:rPr lang="en-US" altLang="zh-CN">
                <a:solidFill>
                  <a:srgbClr val="FFFFFF"/>
                </a:solidFill>
              </a:rPr>
              <a:t>M2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9" name=" 180"/>
          <p:cNvSpPr/>
          <p:nvPr/>
        </p:nvSpPr>
        <p:spPr>
          <a:xfrm>
            <a:off x="5459095" y="5126355"/>
            <a:ext cx="2069465" cy="504190"/>
          </a:xfrm>
          <a:prstGeom prst="snip2DiagRect">
            <a:avLst>
              <a:gd name="adj1" fmla="val 0"/>
              <a:gd name="adj2" fmla="val 23229"/>
            </a:avLst>
          </a:prstGeom>
          <a:solidFill>
            <a:schemeClr val="accent4">
              <a:lumMod val="5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公共模型</a:t>
            </a:r>
            <a:r>
              <a:rPr lang="en-US" altLang="zh-CN">
                <a:solidFill>
                  <a:srgbClr val="FFFFFF"/>
                </a:solidFill>
              </a:rPr>
              <a:t>M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0" name=" 180"/>
          <p:cNvSpPr/>
          <p:nvPr/>
        </p:nvSpPr>
        <p:spPr>
          <a:xfrm>
            <a:off x="4231640" y="753745"/>
            <a:ext cx="1431925" cy="504004"/>
          </a:xfrm>
          <a:prstGeom prst="snip2DiagRect">
            <a:avLst>
              <a:gd name="adj1" fmla="val 0"/>
              <a:gd name="adj2" fmla="val 23229"/>
            </a:avLst>
          </a:prstGeom>
          <a:solidFill>
            <a:schemeClr val="tx2">
              <a:lumMod val="75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视图</a:t>
            </a:r>
            <a:r>
              <a:rPr lang="en-US" altLang="zh-CN">
                <a:solidFill>
                  <a:srgbClr val="FFFFFF"/>
                </a:solidFill>
              </a:rPr>
              <a:t>V</a:t>
            </a:r>
            <a:r>
              <a:rPr lang="en-US" altLang="zh-CN">
                <a:solidFill>
                  <a:srgbClr val="FFFFFF"/>
                </a:solidFill>
              </a:rPr>
              <a:t>1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1" name=" 180"/>
          <p:cNvSpPr/>
          <p:nvPr/>
        </p:nvSpPr>
        <p:spPr>
          <a:xfrm>
            <a:off x="6950710" y="753745"/>
            <a:ext cx="1431925" cy="504004"/>
          </a:xfrm>
          <a:prstGeom prst="snip2DiagRect">
            <a:avLst>
              <a:gd name="adj1" fmla="val 0"/>
              <a:gd name="adj2" fmla="val 23229"/>
            </a:avLst>
          </a:prstGeom>
          <a:solidFill>
            <a:schemeClr val="tx2">
              <a:lumMod val="75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视图</a:t>
            </a:r>
            <a:r>
              <a:rPr lang="en-US" altLang="zh-CN">
                <a:solidFill>
                  <a:srgbClr val="FFFFFF"/>
                </a:solidFill>
              </a:rPr>
              <a:t>V2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2" name=" 180"/>
          <p:cNvSpPr/>
          <p:nvPr/>
        </p:nvSpPr>
        <p:spPr>
          <a:xfrm>
            <a:off x="8648700" y="753745"/>
            <a:ext cx="1431925" cy="504004"/>
          </a:xfrm>
          <a:prstGeom prst="snip2DiagRect">
            <a:avLst>
              <a:gd name="adj1" fmla="val 0"/>
              <a:gd name="adj2" fmla="val 23229"/>
            </a:avLst>
          </a:prstGeom>
          <a:solidFill>
            <a:schemeClr val="tx2">
              <a:lumMod val="75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视图</a:t>
            </a:r>
            <a:r>
              <a:rPr lang="en-US" altLang="zh-CN">
                <a:solidFill>
                  <a:srgbClr val="FFFFFF"/>
                </a:solidFill>
              </a:rPr>
              <a:t>VN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4" name=" 180"/>
          <p:cNvSpPr/>
          <p:nvPr/>
        </p:nvSpPr>
        <p:spPr>
          <a:xfrm>
            <a:off x="5487035" y="6104255"/>
            <a:ext cx="2069465" cy="504190"/>
          </a:xfrm>
          <a:prstGeom prst="snip2DiagRect">
            <a:avLst>
              <a:gd name="adj1" fmla="val 0"/>
              <a:gd name="adj2" fmla="val 23229"/>
            </a:avLst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DAO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5" name=" 35"/>
          <p:cNvSpPr/>
          <p:nvPr/>
        </p:nvSpPr>
        <p:spPr>
          <a:xfrm>
            <a:off x="10392410" y="4661535"/>
            <a:ext cx="1411210" cy="1946910"/>
          </a:xfrm>
          <a:prstGeom prst="can">
            <a:avLst/>
          </a:prstGeom>
          <a:solidFill>
            <a:schemeClr val="accent1">
              <a:lumMod val="5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数据库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" name=" 36"/>
          <p:cNvSpPr/>
          <p:nvPr/>
        </p:nvSpPr>
        <p:spPr>
          <a:xfrm>
            <a:off x="10393045" y="1128395"/>
            <a:ext cx="1410335" cy="792006"/>
          </a:xfrm>
          <a:prstGeom prst="round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公共工具</a:t>
            </a:r>
            <a:endParaRPr lang="zh-CN" altLang="en-US">
              <a:solidFill>
                <a:srgbClr val="FFFFFF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控制器都用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1" name=" 36"/>
          <p:cNvSpPr/>
          <p:nvPr/>
        </p:nvSpPr>
        <p:spPr>
          <a:xfrm>
            <a:off x="10392410" y="2045970"/>
            <a:ext cx="1410970" cy="792006"/>
          </a:xfrm>
          <a:prstGeom prst="round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单独工具</a:t>
            </a:r>
            <a:endParaRPr lang="zh-CN" altLang="en-US">
              <a:solidFill>
                <a:srgbClr val="FFFFFF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控制器独用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64465" y="152527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所有请求的入口</a:t>
            </a:r>
            <a:endParaRPr lang="zh-CN" altLang="en-US"/>
          </a:p>
        </p:txBody>
      </p:sp>
      <p:sp>
        <p:nvSpPr>
          <p:cNvPr id="51" name=" 51"/>
          <p:cNvSpPr/>
          <p:nvPr/>
        </p:nvSpPr>
        <p:spPr>
          <a:xfrm>
            <a:off x="33020" y="2732405"/>
            <a:ext cx="271780" cy="31559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0" name=" 160"/>
          <p:cNvSpPr/>
          <p:nvPr/>
        </p:nvSpPr>
        <p:spPr>
          <a:xfrm rot="5160000">
            <a:off x="-220980" y="2042160"/>
            <a:ext cx="837565" cy="27178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3" name=" 160"/>
          <p:cNvSpPr/>
          <p:nvPr/>
        </p:nvSpPr>
        <p:spPr>
          <a:xfrm rot="16200000" flipV="1">
            <a:off x="-220980" y="3438525"/>
            <a:ext cx="837565" cy="33020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" name=" 143"/>
          <p:cNvSpPr/>
          <p:nvPr/>
        </p:nvSpPr>
        <p:spPr>
          <a:xfrm>
            <a:off x="1797050" y="2331085"/>
            <a:ext cx="511175" cy="1118235"/>
          </a:xfrm>
          <a:custGeom>
            <a:avLst/>
            <a:gdLst>
              <a:gd name="connsiteX0" fmla="*/ 1909641 w 3259563"/>
              <a:gd name="connsiteY0" fmla="*/ 293210 h 2941871"/>
              <a:gd name="connsiteX1" fmla="*/ 3087365 w 3259563"/>
              <a:gd name="connsiteY1" fmla="*/ 1470936 h 2941871"/>
              <a:gd name="connsiteX2" fmla="*/ 1909641 w 3259563"/>
              <a:gd name="connsiteY2" fmla="*/ 2648659 h 2941871"/>
              <a:gd name="connsiteX3" fmla="*/ 1909641 w 3259563"/>
              <a:gd name="connsiteY3" fmla="*/ 2070825 h 2941871"/>
              <a:gd name="connsiteX4" fmla="*/ 130213 w 3259563"/>
              <a:gd name="connsiteY4" fmla="*/ 2070825 h 2941871"/>
              <a:gd name="connsiteX5" fmla="*/ 130213 w 3259563"/>
              <a:gd name="connsiteY5" fmla="*/ 871045 h 2941871"/>
              <a:gd name="connsiteX6" fmla="*/ 1909641 w 3259563"/>
              <a:gd name="connsiteY6" fmla="*/ 871045 h 2941871"/>
              <a:gd name="connsiteX7" fmla="*/ 1879687 w 3259563"/>
              <a:gd name="connsiteY7" fmla="*/ 220369 h 2941871"/>
              <a:gd name="connsiteX8" fmla="*/ 1879687 w 3259563"/>
              <a:gd name="connsiteY8" fmla="*/ 845652 h 2941871"/>
              <a:gd name="connsiteX9" fmla="*/ 105916 w 3259563"/>
              <a:gd name="connsiteY9" fmla="*/ 845652 h 2941871"/>
              <a:gd name="connsiteX10" fmla="*/ 105916 w 3259563"/>
              <a:gd name="connsiteY10" fmla="*/ 2096218 h 2941871"/>
              <a:gd name="connsiteX11" fmla="*/ 1879687 w 3259563"/>
              <a:gd name="connsiteY11" fmla="*/ 2096218 h 2941871"/>
              <a:gd name="connsiteX12" fmla="*/ 1879687 w 3259563"/>
              <a:gd name="connsiteY12" fmla="*/ 2721501 h 2941871"/>
              <a:gd name="connsiteX13" fmla="*/ 3130252 w 3259563"/>
              <a:gd name="connsiteY13" fmla="*/ 1470936 h 2941871"/>
              <a:gd name="connsiteX14" fmla="*/ 1788628 w 3259563"/>
              <a:gd name="connsiteY14" fmla="*/ 0 h 2941871"/>
              <a:gd name="connsiteX15" fmla="*/ 3259563 w 3259563"/>
              <a:gd name="connsiteY15" fmla="*/ 1470936 h 2941871"/>
              <a:gd name="connsiteX16" fmla="*/ 1788628 w 3259563"/>
              <a:gd name="connsiteY16" fmla="*/ 2941871 h 2941871"/>
              <a:gd name="connsiteX17" fmla="*/ 1788628 w 3259563"/>
              <a:gd name="connsiteY17" fmla="*/ 2206403 h 2941871"/>
              <a:gd name="connsiteX18" fmla="*/ 0 w 3259563"/>
              <a:gd name="connsiteY18" fmla="*/ 2206403 h 2941871"/>
              <a:gd name="connsiteX19" fmla="*/ 0 w 3259563"/>
              <a:gd name="connsiteY19" fmla="*/ 735468 h 2941871"/>
              <a:gd name="connsiteX20" fmla="*/ 1788628 w 3259563"/>
              <a:gd name="connsiteY20" fmla="*/ 735468 h 2941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59563" h="2941871">
                <a:moveTo>
                  <a:pt x="1909641" y="293210"/>
                </a:moveTo>
                <a:lnTo>
                  <a:pt x="3087365" y="1470936"/>
                </a:lnTo>
                <a:lnTo>
                  <a:pt x="1909641" y="2648659"/>
                </a:lnTo>
                <a:lnTo>
                  <a:pt x="1909641" y="2070825"/>
                </a:lnTo>
                <a:lnTo>
                  <a:pt x="130213" y="2070825"/>
                </a:lnTo>
                <a:lnTo>
                  <a:pt x="130213" y="871045"/>
                </a:lnTo>
                <a:lnTo>
                  <a:pt x="1909641" y="871045"/>
                </a:lnTo>
                <a:close/>
                <a:moveTo>
                  <a:pt x="1879687" y="220369"/>
                </a:moveTo>
                <a:lnTo>
                  <a:pt x="1879687" y="845652"/>
                </a:lnTo>
                <a:lnTo>
                  <a:pt x="105916" y="845652"/>
                </a:lnTo>
                <a:lnTo>
                  <a:pt x="105916" y="2096218"/>
                </a:lnTo>
                <a:lnTo>
                  <a:pt x="1879687" y="2096218"/>
                </a:lnTo>
                <a:lnTo>
                  <a:pt x="1879687" y="2721501"/>
                </a:lnTo>
                <a:lnTo>
                  <a:pt x="3130252" y="1470936"/>
                </a:lnTo>
                <a:close/>
                <a:moveTo>
                  <a:pt x="1788628" y="0"/>
                </a:moveTo>
                <a:lnTo>
                  <a:pt x="3259563" y="1470936"/>
                </a:lnTo>
                <a:lnTo>
                  <a:pt x="1788628" y="2941871"/>
                </a:lnTo>
                <a:lnTo>
                  <a:pt x="1788628" y="2206403"/>
                </a:lnTo>
                <a:lnTo>
                  <a:pt x="0" y="2206403"/>
                </a:lnTo>
                <a:lnTo>
                  <a:pt x="0" y="735468"/>
                </a:lnTo>
                <a:lnTo>
                  <a:pt x="1788628" y="73546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54" name="肘形连接符 53"/>
          <p:cNvCxnSpPr>
            <a:stCxn id="180" idx="3"/>
            <a:endCxn id="12" idx="1"/>
          </p:cNvCxnSpPr>
          <p:nvPr/>
        </p:nvCxnSpPr>
        <p:spPr>
          <a:xfrm rot="16200000">
            <a:off x="5378450" y="1704340"/>
            <a:ext cx="698500" cy="1560195"/>
          </a:xfrm>
          <a:prstGeom prst="bentConnector3">
            <a:avLst>
              <a:gd name="adj1" fmla="val 50045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8" idx="3"/>
            <a:endCxn id="12" idx="1"/>
          </p:cNvCxnSpPr>
          <p:nvPr/>
        </p:nvCxnSpPr>
        <p:spPr>
          <a:xfrm rot="16200000" flipV="1">
            <a:off x="6743700" y="1898650"/>
            <a:ext cx="719455" cy="119126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11" idx="3"/>
            <a:endCxn id="12" idx="1"/>
          </p:cNvCxnSpPr>
          <p:nvPr/>
        </p:nvCxnSpPr>
        <p:spPr>
          <a:xfrm rot="16200000" flipV="1">
            <a:off x="7581265" y="1061085"/>
            <a:ext cx="719455" cy="286639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27" idx="1"/>
            <a:endCxn id="29" idx="3"/>
          </p:cNvCxnSpPr>
          <p:nvPr/>
        </p:nvCxnSpPr>
        <p:spPr>
          <a:xfrm rot="5400000" flipV="1">
            <a:off x="5341620" y="3973830"/>
            <a:ext cx="749300" cy="155575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28" idx="1"/>
            <a:endCxn id="29" idx="3"/>
          </p:cNvCxnSpPr>
          <p:nvPr/>
        </p:nvCxnSpPr>
        <p:spPr>
          <a:xfrm rot="5400000">
            <a:off x="6731000" y="4161155"/>
            <a:ext cx="728345" cy="120142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26" idx="1"/>
            <a:endCxn id="29" idx="3"/>
          </p:cNvCxnSpPr>
          <p:nvPr/>
        </p:nvCxnSpPr>
        <p:spPr>
          <a:xfrm rot="5400000">
            <a:off x="7570470" y="3321685"/>
            <a:ext cx="728345" cy="288036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0" name=" 143"/>
          <p:cNvSpPr/>
          <p:nvPr/>
        </p:nvSpPr>
        <p:spPr>
          <a:xfrm rot="5400000">
            <a:off x="6237605" y="5499735"/>
            <a:ext cx="511175" cy="772160"/>
          </a:xfrm>
          <a:custGeom>
            <a:avLst/>
            <a:gdLst>
              <a:gd name="connsiteX0" fmla="*/ 1909641 w 3259563"/>
              <a:gd name="connsiteY0" fmla="*/ 293210 h 2941871"/>
              <a:gd name="connsiteX1" fmla="*/ 3087365 w 3259563"/>
              <a:gd name="connsiteY1" fmla="*/ 1470936 h 2941871"/>
              <a:gd name="connsiteX2" fmla="*/ 1909641 w 3259563"/>
              <a:gd name="connsiteY2" fmla="*/ 2648659 h 2941871"/>
              <a:gd name="connsiteX3" fmla="*/ 1909641 w 3259563"/>
              <a:gd name="connsiteY3" fmla="*/ 2070825 h 2941871"/>
              <a:gd name="connsiteX4" fmla="*/ 130213 w 3259563"/>
              <a:gd name="connsiteY4" fmla="*/ 2070825 h 2941871"/>
              <a:gd name="connsiteX5" fmla="*/ 130213 w 3259563"/>
              <a:gd name="connsiteY5" fmla="*/ 871045 h 2941871"/>
              <a:gd name="connsiteX6" fmla="*/ 1909641 w 3259563"/>
              <a:gd name="connsiteY6" fmla="*/ 871045 h 2941871"/>
              <a:gd name="connsiteX7" fmla="*/ 1879687 w 3259563"/>
              <a:gd name="connsiteY7" fmla="*/ 220369 h 2941871"/>
              <a:gd name="connsiteX8" fmla="*/ 1879687 w 3259563"/>
              <a:gd name="connsiteY8" fmla="*/ 845652 h 2941871"/>
              <a:gd name="connsiteX9" fmla="*/ 105916 w 3259563"/>
              <a:gd name="connsiteY9" fmla="*/ 845652 h 2941871"/>
              <a:gd name="connsiteX10" fmla="*/ 105916 w 3259563"/>
              <a:gd name="connsiteY10" fmla="*/ 2096218 h 2941871"/>
              <a:gd name="connsiteX11" fmla="*/ 1879687 w 3259563"/>
              <a:gd name="connsiteY11" fmla="*/ 2096218 h 2941871"/>
              <a:gd name="connsiteX12" fmla="*/ 1879687 w 3259563"/>
              <a:gd name="connsiteY12" fmla="*/ 2721501 h 2941871"/>
              <a:gd name="connsiteX13" fmla="*/ 3130252 w 3259563"/>
              <a:gd name="connsiteY13" fmla="*/ 1470936 h 2941871"/>
              <a:gd name="connsiteX14" fmla="*/ 1788628 w 3259563"/>
              <a:gd name="connsiteY14" fmla="*/ 0 h 2941871"/>
              <a:gd name="connsiteX15" fmla="*/ 3259563 w 3259563"/>
              <a:gd name="connsiteY15" fmla="*/ 1470936 h 2941871"/>
              <a:gd name="connsiteX16" fmla="*/ 1788628 w 3259563"/>
              <a:gd name="connsiteY16" fmla="*/ 2941871 h 2941871"/>
              <a:gd name="connsiteX17" fmla="*/ 1788628 w 3259563"/>
              <a:gd name="connsiteY17" fmla="*/ 2206403 h 2941871"/>
              <a:gd name="connsiteX18" fmla="*/ 0 w 3259563"/>
              <a:gd name="connsiteY18" fmla="*/ 2206403 h 2941871"/>
              <a:gd name="connsiteX19" fmla="*/ 0 w 3259563"/>
              <a:gd name="connsiteY19" fmla="*/ 735468 h 2941871"/>
              <a:gd name="connsiteX20" fmla="*/ 1788628 w 3259563"/>
              <a:gd name="connsiteY20" fmla="*/ 735468 h 2941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59563" h="2941871">
                <a:moveTo>
                  <a:pt x="1909641" y="293210"/>
                </a:moveTo>
                <a:lnTo>
                  <a:pt x="3087365" y="1470936"/>
                </a:lnTo>
                <a:lnTo>
                  <a:pt x="1909641" y="2648659"/>
                </a:lnTo>
                <a:lnTo>
                  <a:pt x="1909641" y="2070825"/>
                </a:lnTo>
                <a:lnTo>
                  <a:pt x="130213" y="2070825"/>
                </a:lnTo>
                <a:lnTo>
                  <a:pt x="130213" y="871045"/>
                </a:lnTo>
                <a:lnTo>
                  <a:pt x="1909641" y="871045"/>
                </a:lnTo>
                <a:close/>
                <a:moveTo>
                  <a:pt x="1879687" y="220369"/>
                </a:moveTo>
                <a:lnTo>
                  <a:pt x="1879687" y="845652"/>
                </a:lnTo>
                <a:lnTo>
                  <a:pt x="105916" y="845652"/>
                </a:lnTo>
                <a:lnTo>
                  <a:pt x="105916" y="2096218"/>
                </a:lnTo>
                <a:lnTo>
                  <a:pt x="1879687" y="2096218"/>
                </a:lnTo>
                <a:lnTo>
                  <a:pt x="1879687" y="2721501"/>
                </a:lnTo>
                <a:lnTo>
                  <a:pt x="3130252" y="1470936"/>
                </a:lnTo>
                <a:close/>
                <a:moveTo>
                  <a:pt x="1788628" y="0"/>
                </a:moveTo>
                <a:lnTo>
                  <a:pt x="3259563" y="1470936"/>
                </a:lnTo>
                <a:lnTo>
                  <a:pt x="1788628" y="2941871"/>
                </a:lnTo>
                <a:lnTo>
                  <a:pt x="1788628" y="2206403"/>
                </a:lnTo>
                <a:lnTo>
                  <a:pt x="0" y="2206403"/>
                </a:lnTo>
                <a:lnTo>
                  <a:pt x="0" y="735468"/>
                </a:lnTo>
                <a:lnTo>
                  <a:pt x="1788628" y="735468"/>
                </a:lnTo>
                <a:close/>
              </a:path>
            </a:pathLst>
          </a:cu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1" name=" 143"/>
          <p:cNvSpPr/>
          <p:nvPr/>
        </p:nvSpPr>
        <p:spPr>
          <a:xfrm rot="5400000">
            <a:off x="4645660" y="3081020"/>
            <a:ext cx="556895" cy="1071245"/>
          </a:xfrm>
          <a:custGeom>
            <a:avLst/>
            <a:gdLst>
              <a:gd name="connsiteX0" fmla="*/ 1909641 w 3259563"/>
              <a:gd name="connsiteY0" fmla="*/ 293210 h 2941871"/>
              <a:gd name="connsiteX1" fmla="*/ 3087365 w 3259563"/>
              <a:gd name="connsiteY1" fmla="*/ 1470936 h 2941871"/>
              <a:gd name="connsiteX2" fmla="*/ 1909641 w 3259563"/>
              <a:gd name="connsiteY2" fmla="*/ 2648659 h 2941871"/>
              <a:gd name="connsiteX3" fmla="*/ 1909641 w 3259563"/>
              <a:gd name="connsiteY3" fmla="*/ 2070825 h 2941871"/>
              <a:gd name="connsiteX4" fmla="*/ 130213 w 3259563"/>
              <a:gd name="connsiteY4" fmla="*/ 2070825 h 2941871"/>
              <a:gd name="connsiteX5" fmla="*/ 130213 w 3259563"/>
              <a:gd name="connsiteY5" fmla="*/ 871045 h 2941871"/>
              <a:gd name="connsiteX6" fmla="*/ 1909641 w 3259563"/>
              <a:gd name="connsiteY6" fmla="*/ 871045 h 2941871"/>
              <a:gd name="connsiteX7" fmla="*/ 1879687 w 3259563"/>
              <a:gd name="connsiteY7" fmla="*/ 220369 h 2941871"/>
              <a:gd name="connsiteX8" fmla="*/ 1879687 w 3259563"/>
              <a:gd name="connsiteY8" fmla="*/ 845652 h 2941871"/>
              <a:gd name="connsiteX9" fmla="*/ 105916 w 3259563"/>
              <a:gd name="connsiteY9" fmla="*/ 845652 h 2941871"/>
              <a:gd name="connsiteX10" fmla="*/ 105916 w 3259563"/>
              <a:gd name="connsiteY10" fmla="*/ 2096218 h 2941871"/>
              <a:gd name="connsiteX11" fmla="*/ 1879687 w 3259563"/>
              <a:gd name="connsiteY11" fmla="*/ 2096218 h 2941871"/>
              <a:gd name="connsiteX12" fmla="*/ 1879687 w 3259563"/>
              <a:gd name="connsiteY12" fmla="*/ 2721501 h 2941871"/>
              <a:gd name="connsiteX13" fmla="*/ 3130252 w 3259563"/>
              <a:gd name="connsiteY13" fmla="*/ 1470936 h 2941871"/>
              <a:gd name="connsiteX14" fmla="*/ 1788628 w 3259563"/>
              <a:gd name="connsiteY14" fmla="*/ 0 h 2941871"/>
              <a:gd name="connsiteX15" fmla="*/ 3259563 w 3259563"/>
              <a:gd name="connsiteY15" fmla="*/ 1470936 h 2941871"/>
              <a:gd name="connsiteX16" fmla="*/ 1788628 w 3259563"/>
              <a:gd name="connsiteY16" fmla="*/ 2941871 h 2941871"/>
              <a:gd name="connsiteX17" fmla="*/ 1788628 w 3259563"/>
              <a:gd name="connsiteY17" fmla="*/ 2206403 h 2941871"/>
              <a:gd name="connsiteX18" fmla="*/ 0 w 3259563"/>
              <a:gd name="connsiteY18" fmla="*/ 2206403 h 2941871"/>
              <a:gd name="connsiteX19" fmla="*/ 0 w 3259563"/>
              <a:gd name="connsiteY19" fmla="*/ 735468 h 2941871"/>
              <a:gd name="connsiteX20" fmla="*/ 1788628 w 3259563"/>
              <a:gd name="connsiteY20" fmla="*/ 735468 h 2941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59563" h="2941871">
                <a:moveTo>
                  <a:pt x="1909641" y="293210"/>
                </a:moveTo>
                <a:lnTo>
                  <a:pt x="3087365" y="1470936"/>
                </a:lnTo>
                <a:lnTo>
                  <a:pt x="1909641" y="2648659"/>
                </a:lnTo>
                <a:lnTo>
                  <a:pt x="1909641" y="2070825"/>
                </a:lnTo>
                <a:lnTo>
                  <a:pt x="130213" y="2070825"/>
                </a:lnTo>
                <a:lnTo>
                  <a:pt x="130213" y="871045"/>
                </a:lnTo>
                <a:lnTo>
                  <a:pt x="1909641" y="871045"/>
                </a:lnTo>
                <a:close/>
                <a:moveTo>
                  <a:pt x="1879687" y="220369"/>
                </a:moveTo>
                <a:lnTo>
                  <a:pt x="1879687" y="845652"/>
                </a:lnTo>
                <a:lnTo>
                  <a:pt x="105916" y="845652"/>
                </a:lnTo>
                <a:lnTo>
                  <a:pt x="105916" y="2096218"/>
                </a:lnTo>
                <a:lnTo>
                  <a:pt x="1879687" y="2096218"/>
                </a:lnTo>
                <a:lnTo>
                  <a:pt x="1879687" y="2721501"/>
                </a:lnTo>
                <a:lnTo>
                  <a:pt x="3130252" y="1470936"/>
                </a:lnTo>
                <a:close/>
                <a:moveTo>
                  <a:pt x="1788628" y="0"/>
                </a:moveTo>
                <a:lnTo>
                  <a:pt x="3259563" y="1470936"/>
                </a:lnTo>
                <a:lnTo>
                  <a:pt x="1788628" y="2941871"/>
                </a:lnTo>
                <a:lnTo>
                  <a:pt x="1788628" y="2206403"/>
                </a:lnTo>
                <a:lnTo>
                  <a:pt x="0" y="2206403"/>
                </a:lnTo>
                <a:lnTo>
                  <a:pt x="0" y="735468"/>
                </a:lnTo>
                <a:lnTo>
                  <a:pt x="1788628" y="735468"/>
                </a:lnTo>
                <a:close/>
              </a:path>
            </a:pathLst>
          </a:cu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4" name=" 64"/>
          <p:cNvSpPr/>
          <p:nvPr/>
        </p:nvSpPr>
        <p:spPr>
          <a:xfrm>
            <a:off x="7555865" y="1630045"/>
            <a:ext cx="2836545" cy="34036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5" name=" 64"/>
          <p:cNvSpPr/>
          <p:nvPr/>
        </p:nvSpPr>
        <p:spPr>
          <a:xfrm>
            <a:off x="10081260" y="2837815"/>
            <a:ext cx="1068705" cy="34798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671185" y="3358515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通常一对一</a:t>
            </a:r>
            <a:endParaRPr lang="zh-CN" altLang="en-US"/>
          </a:p>
          <a:p>
            <a:r>
              <a:rPr lang="zh-CN" altLang="en-US"/>
              <a:t>可以一对多</a:t>
            </a:r>
            <a:endParaRPr lang="zh-CN" altLang="en-US"/>
          </a:p>
        </p:txBody>
      </p:sp>
      <p:sp>
        <p:nvSpPr>
          <p:cNvPr id="194" name=" 194"/>
          <p:cNvSpPr/>
          <p:nvPr/>
        </p:nvSpPr>
        <p:spPr>
          <a:xfrm>
            <a:off x="6119495" y="2299335"/>
            <a:ext cx="804545" cy="391160"/>
          </a:xfrm>
          <a:prstGeom prst="octagon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继承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7" name=" 194"/>
          <p:cNvSpPr/>
          <p:nvPr/>
        </p:nvSpPr>
        <p:spPr>
          <a:xfrm>
            <a:off x="6075045" y="4556125"/>
            <a:ext cx="804545" cy="391160"/>
          </a:xfrm>
          <a:prstGeom prst="octagon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继承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534920" y="13823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类文件</a:t>
            </a:r>
            <a:endParaRPr lang="zh-CN" altLang="en-US"/>
          </a:p>
        </p:txBody>
      </p:sp>
      <p:sp>
        <p:nvSpPr>
          <p:cNvPr id="138" name=" 138"/>
          <p:cNvSpPr/>
          <p:nvPr/>
        </p:nvSpPr>
        <p:spPr>
          <a:xfrm>
            <a:off x="3611880" y="2931160"/>
            <a:ext cx="619760" cy="1500505"/>
          </a:xfrm>
          <a:custGeom>
            <a:avLst/>
            <a:gdLst>
              <a:gd name="connsiteX0" fmla="*/ 3490883 w 6425473"/>
              <a:gd name="connsiteY0" fmla="*/ 0 h 4863270"/>
              <a:gd name="connsiteX1" fmla="*/ 6425473 w 6425473"/>
              <a:gd name="connsiteY1" fmla="*/ 696179 h 4863270"/>
              <a:gd name="connsiteX2" fmla="*/ 4232133 w 6425473"/>
              <a:gd name="connsiteY2" fmla="*/ 2766384 h 4863270"/>
              <a:gd name="connsiteX3" fmla="*/ 4647609 w 6425473"/>
              <a:gd name="connsiteY3" fmla="*/ 1326678 h 4863270"/>
              <a:gd name="connsiteX4" fmla="*/ 4641778 w 6425473"/>
              <a:gd name="connsiteY4" fmla="*/ 1329716 h 4863270"/>
              <a:gd name="connsiteX5" fmla="*/ 4096459 w 6425473"/>
              <a:gd name="connsiteY5" fmla="*/ 1685342 h 4863270"/>
              <a:gd name="connsiteX6" fmla="*/ 2683000 w 6425473"/>
              <a:gd name="connsiteY6" fmla="*/ 4597427 h 4863270"/>
              <a:gd name="connsiteX7" fmla="*/ 2732777 w 6425473"/>
              <a:gd name="connsiteY7" fmla="*/ 4863270 h 4863270"/>
              <a:gd name="connsiteX8" fmla="*/ 0 w 6425473"/>
              <a:gd name="connsiteY8" fmla="*/ 4863270 h 4863270"/>
              <a:gd name="connsiteX9" fmla="*/ 42368 w 6425473"/>
              <a:gd name="connsiteY9" fmla="*/ 4548035 h 4863270"/>
              <a:gd name="connsiteX10" fmla="*/ 128511 w 6425473"/>
              <a:gd name="connsiteY10" fmla="*/ 4203610 h 4863270"/>
              <a:gd name="connsiteX11" fmla="*/ 2025907 w 6425473"/>
              <a:gd name="connsiteY11" fmla="*/ 1990903 h 4863270"/>
              <a:gd name="connsiteX12" fmla="*/ 4366085 w 6425473"/>
              <a:gd name="connsiteY12" fmla="*/ 943894 h 4863270"/>
              <a:gd name="connsiteX13" fmla="*/ 4443493 w 6425473"/>
              <a:gd name="connsiteY13" fmla="*/ 916804 h 4863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25473" h="4863270">
                <a:moveTo>
                  <a:pt x="3490883" y="0"/>
                </a:moveTo>
                <a:lnTo>
                  <a:pt x="6425473" y="696179"/>
                </a:lnTo>
                <a:lnTo>
                  <a:pt x="4232133" y="2766384"/>
                </a:lnTo>
                <a:lnTo>
                  <a:pt x="4647609" y="1326678"/>
                </a:lnTo>
                <a:lnTo>
                  <a:pt x="4641778" y="1329716"/>
                </a:lnTo>
                <a:cubicBezTo>
                  <a:pt x="4429768" y="1446313"/>
                  <a:pt x="4246367" y="1566217"/>
                  <a:pt x="4096459" y="1685342"/>
                </a:cubicBezTo>
                <a:cubicBezTo>
                  <a:pt x="2873051" y="2657524"/>
                  <a:pt x="2570763" y="3683103"/>
                  <a:pt x="2683000" y="4597427"/>
                </a:cubicBezTo>
                <a:lnTo>
                  <a:pt x="2732777" y="4863270"/>
                </a:lnTo>
                <a:lnTo>
                  <a:pt x="0" y="4863270"/>
                </a:lnTo>
                <a:lnTo>
                  <a:pt x="42368" y="4548035"/>
                </a:lnTo>
                <a:cubicBezTo>
                  <a:pt x="67414" y="4416026"/>
                  <a:pt x="97314" y="4297282"/>
                  <a:pt x="128511" y="4203610"/>
                </a:cubicBezTo>
                <a:cubicBezTo>
                  <a:pt x="325342" y="3485135"/>
                  <a:pt x="968015" y="2732695"/>
                  <a:pt x="2025907" y="1990903"/>
                </a:cubicBezTo>
                <a:cubicBezTo>
                  <a:pt x="2523774" y="1641794"/>
                  <a:pt x="3383053" y="1293382"/>
                  <a:pt x="4366085" y="943894"/>
                </a:cubicBezTo>
                <a:lnTo>
                  <a:pt x="4443493" y="91680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611880" y="1970405"/>
            <a:ext cx="11099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根据实际</a:t>
            </a:r>
            <a:endParaRPr lang="zh-CN" altLang="en-US"/>
          </a:p>
          <a:p>
            <a:pPr algn="ctr"/>
            <a:r>
              <a:rPr lang="zh-CN" altLang="en-US"/>
              <a:t>情况选择</a:t>
            </a:r>
            <a:endParaRPr lang="zh-CN" altLang="en-US"/>
          </a:p>
          <a:p>
            <a:pPr algn="ctr"/>
            <a:r>
              <a:rPr lang="zh-CN" altLang="en-US"/>
              <a:t>控制器</a:t>
            </a:r>
            <a:endParaRPr lang="zh-CN" altLang="en-US"/>
          </a:p>
        </p:txBody>
      </p:sp>
      <p:sp>
        <p:nvSpPr>
          <p:cNvPr id="70" name=" 143"/>
          <p:cNvSpPr/>
          <p:nvPr/>
        </p:nvSpPr>
        <p:spPr>
          <a:xfrm rot="16200000">
            <a:off x="4126230" y="1521460"/>
            <a:ext cx="1595755" cy="1070610"/>
          </a:xfrm>
          <a:custGeom>
            <a:avLst/>
            <a:gdLst>
              <a:gd name="connsiteX0" fmla="*/ 1909641 w 3259563"/>
              <a:gd name="connsiteY0" fmla="*/ 293210 h 2941871"/>
              <a:gd name="connsiteX1" fmla="*/ 3087365 w 3259563"/>
              <a:gd name="connsiteY1" fmla="*/ 1470936 h 2941871"/>
              <a:gd name="connsiteX2" fmla="*/ 1909641 w 3259563"/>
              <a:gd name="connsiteY2" fmla="*/ 2648659 h 2941871"/>
              <a:gd name="connsiteX3" fmla="*/ 1909641 w 3259563"/>
              <a:gd name="connsiteY3" fmla="*/ 2070825 h 2941871"/>
              <a:gd name="connsiteX4" fmla="*/ 130213 w 3259563"/>
              <a:gd name="connsiteY4" fmla="*/ 2070825 h 2941871"/>
              <a:gd name="connsiteX5" fmla="*/ 130213 w 3259563"/>
              <a:gd name="connsiteY5" fmla="*/ 871045 h 2941871"/>
              <a:gd name="connsiteX6" fmla="*/ 1909641 w 3259563"/>
              <a:gd name="connsiteY6" fmla="*/ 871045 h 2941871"/>
              <a:gd name="connsiteX7" fmla="*/ 1879687 w 3259563"/>
              <a:gd name="connsiteY7" fmla="*/ 220369 h 2941871"/>
              <a:gd name="connsiteX8" fmla="*/ 1879687 w 3259563"/>
              <a:gd name="connsiteY8" fmla="*/ 845652 h 2941871"/>
              <a:gd name="connsiteX9" fmla="*/ 105916 w 3259563"/>
              <a:gd name="connsiteY9" fmla="*/ 845652 h 2941871"/>
              <a:gd name="connsiteX10" fmla="*/ 105916 w 3259563"/>
              <a:gd name="connsiteY10" fmla="*/ 2096218 h 2941871"/>
              <a:gd name="connsiteX11" fmla="*/ 1879687 w 3259563"/>
              <a:gd name="connsiteY11" fmla="*/ 2096218 h 2941871"/>
              <a:gd name="connsiteX12" fmla="*/ 1879687 w 3259563"/>
              <a:gd name="connsiteY12" fmla="*/ 2721501 h 2941871"/>
              <a:gd name="connsiteX13" fmla="*/ 3130252 w 3259563"/>
              <a:gd name="connsiteY13" fmla="*/ 1470936 h 2941871"/>
              <a:gd name="connsiteX14" fmla="*/ 1788628 w 3259563"/>
              <a:gd name="connsiteY14" fmla="*/ 0 h 2941871"/>
              <a:gd name="connsiteX15" fmla="*/ 3259563 w 3259563"/>
              <a:gd name="connsiteY15" fmla="*/ 1470936 h 2941871"/>
              <a:gd name="connsiteX16" fmla="*/ 1788628 w 3259563"/>
              <a:gd name="connsiteY16" fmla="*/ 2941871 h 2941871"/>
              <a:gd name="connsiteX17" fmla="*/ 1788628 w 3259563"/>
              <a:gd name="connsiteY17" fmla="*/ 2206403 h 2941871"/>
              <a:gd name="connsiteX18" fmla="*/ 0 w 3259563"/>
              <a:gd name="connsiteY18" fmla="*/ 2206403 h 2941871"/>
              <a:gd name="connsiteX19" fmla="*/ 0 w 3259563"/>
              <a:gd name="connsiteY19" fmla="*/ 735468 h 2941871"/>
              <a:gd name="connsiteX20" fmla="*/ 1788628 w 3259563"/>
              <a:gd name="connsiteY20" fmla="*/ 735468 h 2941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59563" h="2941871">
                <a:moveTo>
                  <a:pt x="1909641" y="293210"/>
                </a:moveTo>
                <a:lnTo>
                  <a:pt x="3087365" y="1470936"/>
                </a:lnTo>
                <a:lnTo>
                  <a:pt x="1909641" y="2648659"/>
                </a:lnTo>
                <a:lnTo>
                  <a:pt x="1909641" y="2070825"/>
                </a:lnTo>
                <a:lnTo>
                  <a:pt x="130213" y="2070825"/>
                </a:lnTo>
                <a:lnTo>
                  <a:pt x="130213" y="871045"/>
                </a:lnTo>
                <a:lnTo>
                  <a:pt x="1909641" y="871045"/>
                </a:lnTo>
                <a:close/>
                <a:moveTo>
                  <a:pt x="1879687" y="220369"/>
                </a:moveTo>
                <a:lnTo>
                  <a:pt x="1879687" y="845652"/>
                </a:lnTo>
                <a:lnTo>
                  <a:pt x="105916" y="845652"/>
                </a:lnTo>
                <a:lnTo>
                  <a:pt x="105916" y="2096218"/>
                </a:lnTo>
                <a:lnTo>
                  <a:pt x="1879687" y="2096218"/>
                </a:lnTo>
                <a:lnTo>
                  <a:pt x="1879687" y="2721501"/>
                </a:lnTo>
                <a:lnTo>
                  <a:pt x="3130252" y="1470936"/>
                </a:lnTo>
                <a:close/>
                <a:moveTo>
                  <a:pt x="1788628" y="0"/>
                </a:moveTo>
                <a:lnTo>
                  <a:pt x="3259563" y="1470936"/>
                </a:lnTo>
                <a:lnTo>
                  <a:pt x="1788628" y="2941871"/>
                </a:lnTo>
                <a:lnTo>
                  <a:pt x="1788628" y="2206403"/>
                </a:lnTo>
                <a:lnTo>
                  <a:pt x="0" y="2206403"/>
                </a:lnTo>
                <a:lnTo>
                  <a:pt x="0" y="735468"/>
                </a:lnTo>
                <a:lnTo>
                  <a:pt x="1788628" y="735468"/>
                </a:lnTo>
                <a:close/>
              </a:path>
            </a:pathLst>
          </a:cu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596130" y="3358515"/>
            <a:ext cx="655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调用</a:t>
            </a:r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4596130" y="1602105"/>
            <a:ext cx="655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加载</a:t>
            </a:r>
            <a:endParaRPr lang="zh-CN" altLang="en-US"/>
          </a:p>
        </p:txBody>
      </p:sp>
      <p:sp>
        <p:nvSpPr>
          <p:cNvPr id="73" name=" 64"/>
          <p:cNvSpPr/>
          <p:nvPr/>
        </p:nvSpPr>
        <p:spPr>
          <a:xfrm>
            <a:off x="7378700" y="5631180"/>
            <a:ext cx="3014345" cy="81343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9255760" y="5735955"/>
            <a:ext cx="655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操作</a:t>
            </a:r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5487035" y="5702300"/>
            <a:ext cx="655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调用</a:t>
            </a:r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6872605" y="5701665"/>
            <a:ext cx="655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继承</a:t>
            </a:r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6165215" y="5691505"/>
            <a:ext cx="655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OR</a:t>
            </a:r>
            <a:endParaRPr lang="en-US" altLang="zh-CN"/>
          </a:p>
        </p:txBody>
      </p:sp>
      <p:sp>
        <p:nvSpPr>
          <p:cNvPr id="78" name="文本框 77"/>
          <p:cNvSpPr txBox="1"/>
          <p:nvPr/>
        </p:nvSpPr>
        <p:spPr>
          <a:xfrm>
            <a:off x="1731645" y="2616200"/>
            <a:ext cx="459740" cy="5486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/>
              <a:t>加载</a:t>
            </a:r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50165" y="402272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最终由入口文件</a:t>
            </a:r>
            <a:endParaRPr lang="zh-CN" altLang="en-US"/>
          </a:p>
          <a:p>
            <a:pPr algn="ctr"/>
            <a:r>
              <a:rPr lang="zh-CN" altLang="en-US"/>
              <a:t>返回结果给服务器</a:t>
            </a:r>
            <a:endParaRPr lang="zh-CN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2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6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6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8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5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6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  <p:bldP spid="2" grpId="0"/>
      <p:bldP spid="3" grpId="0"/>
      <p:bldP spid="49" grpId="0"/>
      <p:bldP spid="160" grpId="0" animBg="1"/>
      <p:bldP spid="51" grpId="0" animBg="1"/>
      <p:bldP spid="53" grpId="0" animBg="1"/>
      <p:bldP spid="143" grpId="0" animBg="1"/>
      <p:bldP spid="78" grpId="0"/>
      <p:bldP spid="4" grpId="0" animBg="1"/>
      <p:bldP spid="5" grpId="0"/>
      <p:bldP spid="68" grpId="0"/>
      <p:bldP spid="69" grpId="0"/>
      <p:bldP spid="138" grpId="0" animBg="1"/>
      <p:bldP spid="180" grpId="0" animBg="1"/>
      <p:bldP spid="8" grpId="0" animBg="1"/>
      <p:bldP spid="11" grpId="0" animBg="1"/>
      <p:bldP spid="12" grpId="0" animBg="1"/>
      <p:bldP spid="194" grpId="0" animBg="1"/>
      <p:bldP spid="61" grpId="0" animBg="1"/>
      <p:bldP spid="27" grpId="0" animBg="1"/>
      <p:bldP spid="28" grpId="0" animBg="1"/>
      <p:bldP spid="26" grpId="0" animBg="1"/>
      <p:bldP spid="71" grpId="0"/>
      <p:bldP spid="29" grpId="0" animBg="1"/>
      <p:bldP spid="67" grpId="0" animBg="1"/>
      <p:bldP spid="60" grpId="0" animBg="1"/>
      <p:bldP spid="75" grpId="0"/>
      <p:bldP spid="76" grpId="0"/>
      <p:bldP spid="77" grpId="0"/>
      <p:bldP spid="34" grpId="0" animBg="1"/>
      <p:bldP spid="73" grpId="0" animBg="1"/>
      <p:bldP spid="74" grpId="0"/>
      <p:bldP spid="35" grpId="0" animBg="1"/>
      <p:bldP spid="73" grpId="1" animBg="1"/>
      <p:bldP spid="34" grpId="1" animBg="1"/>
      <p:bldP spid="27" grpId="1" animBg="1"/>
      <p:bldP spid="180" grpId="1" animBg="1"/>
      <p:bldP spid="70" grpId="0" animBg="1"/>
      <p:bldP spid="72" grpId="0"/>
      <p:bldP spid="30" grpId="0" animBg="1"/>
      <p:bldP spid="31" grpId="0" animBg="1"/>
      <p:bldP spid="32" grpId="0" animBg="1"/>
      <p:bldP spid="36" grpId="0" bldLvl="0" animBg="1"/>
      <p:bldP spid="41" grpId="0" bldLvl="0" animBg="1"/>
      <p:bldP spid="64" grpId="0" animBg="1"/>
      <p:bldP spid="65" grpId="0" bldLvl="0" animBg="1"/>
      <p:bldP spid="180" grpId="2" animBg="1"/>
      <p:bldP spid="138" grpId="1" animBg="1"/>
      <p:bldP spid="4" grpId="1" animBg="1"/>
      <p:bldP spid="184" grpId="1" animBg="1"/>
      <p:bldP spid="79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1307</Words>
  <Application>WPS 演示</Application>
  <PresentationFormat>宽屏</PresentationFormat>
  <Paragraphs>242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csumouse</cp:lastModifiedBy>
  <cp:revision>46</cp:revision>
  <dcterms:created xsi:type="dcterms:W3CDTF">2015-05-05T08:02:00Z</dcterms:created>
  <dcterms:modified xsi:type="dcterms:W3CDTF">2018-09-13T15:49:47Z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