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A069-0741-4AA1-804C-955AE6366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4ADB7-6529-4623-8A2E-B83D2AEC5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7E9E1-2D02-459F-ABBA-0CC092E7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8F2A-AA44-43B1-8E9F-B877E15C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E7DB-ADDA-41EE-8350-26A69D88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0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8746-6D3E-4712-9787-C48ED864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187A2-57D8-4FDA-9C3F-97FC999F3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A19D4-003B-4221-85C1-F3DFA2B6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FF393-A4EE-43D8-96FB-349A4669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F54A4-BADA-45F7-8138-16CD178D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F4510-A7B6-4317-87C5-4417A0391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03BBF-2325-4217-956C-7BC5917FD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0CF10-C047-42DD-87B9-56FAB7D2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16075-1D77-4CB5-9C2D-4504E4A7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073D-DAAF-449E-A56B-7A47F7C8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FCC7-67AB-4311-AA17-A3769C3D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03BA-A359-4C1D-A0BE-CE69AF11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12E6-989F-4D95-BDA2-BF44ACB2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B781-0D0F-441B-96AB-4864227D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0DA4-0DC7-4C41-9A74-A3281D52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3481-F3A2-4352-A420-9EA9C07C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3AC51-E5E5-4A1E-BAB9-AF2D44AAF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E6918-4962-4CB9-9ADB-E03BA169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1AF0-FD53-4938-8629-02AE66D4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5BC58-2AA4-4FDA-B8DB-5449154A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3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983A-5DE7-44BE-9211-F14700DB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3F2D-23BC-48FF-B638-1A765C37B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A568B-ECBA-4C57-8B61-8C8E0C40A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8C65D-DB8D-423C-9F17-13F91A68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B0F54-5A37-4A07-BA9E-3734EA4E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0DD1E-1860-4006-B905-B83FDD77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8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D48E-F4A6-4D38-9844-C999ADD3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AA146-19CF-4C4B-9B97-AF3155BC5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E106F-34FF-40C0-80BE-2E2145E82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14750-81BF-405D-8490-704EB6FCD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2FF92-C30D-49F5-9BE1-5691BEEDC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60E1E-BA5B-4EE1-A03C-F79D4295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D0804-53B6-4B90-9E9B-30D468CA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6FD48-ED33-4614-833E-5EDD81B1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7629-FF88-4F27-8453-B4E0E787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E02A0-62E2-42F5-8A04-BDAF47E7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7C35C-4D3B-4E32-AB83-55A0AFBD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58CD8-8A60-4390-8DB3-08DE1824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353D2-0B90-4707-8265-780FF544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2BAE5-093E-49B1-8092-C53413B1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FB41-86A9-4FBD-9F7F-E3160641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C7B1-CDB8-4529-A08D-CA545102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6C3E-5D93-408E-A38E-922846210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FD356-6B49-4F81-BF08-335BCB4A0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FB03E-A81B-4CAF-88BF-A553D518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D1DE5-FE0D-4483-BE47-D742A503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84B14-A4B1-48C4-92DA-4B5D5A3D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2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3388-4D60-49D2-B8E2-0950F613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A24E-24E4-46B2-A9A0-069D0584D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FA8C5-758D-4A74-8274-76D9AF4C2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2762B-CF92-4657-B35C-208AE12B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97F4-4DF5-4E28-8B21-1CA74B1952A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94311-5396-4BAD-BB79-0D300280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520DD-F36C-4F48-9A7B-CFB0E9D8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A8951-1BD9-4513-AC62-DA07E7D5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EA6EB-65A1-450E-B8B0-8EE33F673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B19E9-BF32-4925-9CF1-BF9B65E6C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97F4-4DF5-4E28-8B21-1CA74B1952A3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7AF9-EAD7-44A4-8083-3097DD448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6FCF-3986-464B-B845-A6EA25FE1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EBE5-4B60-4757-9471-A795E214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2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BECB-3D03-4D8D-89C0-16014F40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Benefits for 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535EB-0AB0-4542-877E-452F8DBFE7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7" t="27624" r="71101" b="40909"/>
          <a:stretch/>
        </p:blipFill>
        <p:spPr>
          <a:xfrm>
            <a:off x="486561" y="2541865"/>
            <a:ext cx="2231471" cy="2155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E05070-A77A-4137-A788-B760683A3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3" t="24196" r="30301" b="40909"/>
          <a:stretch/>
        </p:blipFill>
        <p:spPr>
          <a:xfrm>
            <a:off x="3540153" y="2273416"/>
            <a:ext cx="1853967" cy="2390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A4CDB1-071C-4D2E-9D1F-851853161E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5" t="52374" r="50404" b="9181"/>
          <a:stretch/>
        </p:blipFill>
        <p:spPr>
          <a:xfrm>
            <a:off x="6332435" y="2109834"/>
            <a:ext cx="2048168" cy="2634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97C7D-4932-4D79-83D6-2EC19CD1A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5" t="52374" r="11594" b="9181"/>
          <a:stretch/>
        </p:blipFill>
        <p:spPr>
          <a:xfrm>
            <a:off x="9479561" y="2111928"/>
            <a:ext cx="1543574" cy="26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8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15EB98-59D7-4073-98DF-35C37A17A4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7" t="27624" r="71101" b="40909"/>
          <a:stretch/>
        </p:blipFill>
        <p:spPr>
          <a:xfrm>
            <a:off x="436227" y="2290196"/>
            <a:ext cx="2231471" cy="2155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6EE5B7-E9F7-4BC5-9B68-D26B9CDAD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491" y="1437368"/>
            <a:ext cx="1526785" cy="17056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921E42-A487-4203-A442-A8F941B48C40}"/>
              </a:ext>
            </a:extLst>
          </p:cNvPr>
          <p:cNvSpPr/>
          <p:nvPr/>
        </p:nvSpPr>
        <p:spPr>
          <a:xfrm>
            <a:off x="4943985" y="1920863"/>
            <a:ext cx="4185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/>
              </a:rPr>
              <a:t>Deploy more, deploy fast to Production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9FA26-194A-4790-8886-2829196DBD0E}"/>
              </a:ext>
            </a:extLst>
          </p:cNvPr>
          <p:cNvSpPr/>
          <p:nvPr/>
        </p:nvSpPr>
        <p:spPr>
          <a:xfrm>
            <a:off x="4935596" y="3898999"/>
            <a:ext cx="4229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/>
              </a:rPr>
              <a:t>No more manual check when deploying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43AA2-A375-482C-A70F-4C5438DD7387}"/>
              </a:ext>
            </a:extLst>
          </p:cNvPr>
          <p:cNvSpPr/>
          <p:nvPr/>
        </p:nvSpPr>
        <p:spPr>
          <a:xfrm>
            <a:off x="4935596" y="2522988"/>
            <a:ext cx="6200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4F4F4F"/>
                </a:solidFill>
                <a:effectLst/>
                <a:latin typeface="Open Sans"/>
              </a:rPr>
              <a:t>Generate more value quickly releasing the new features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27409-1C78-430D-8D46-D146383D5AB9}"/>
              </a:ext>
            </a:extLst>
          </p:cNvPr>
          <p:cNvSpPr/>
          <p:nvPr/>
        </p:nvSpPr>
        <p:spPr>
          <a:xfrm>
            <a:off x="4953516" y="4501124"/>
            <a:ext cx="378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4F4F4F"/>
                </a:solidFill>
                <a:effectLst/>
                <a:latin typeface="Open Sans"/>
              </a:rPr>
              <a:t>Decrease features time to market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D0A72A-AE4F-450B-AEA5-6A2EEAF52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491" y="3551062"/>
            <a:ext cx="1593125" cy="1790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A26E6A-1C3F-499A-A9E6-A6E1A8D69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6059" y="3663254"/>
            <a:ext cx="1491903" cy="167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0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89AAB2-7628-4763-9DC9-A72930AAD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3" t="24196" r="30301" b="40909"/>
          <a:stretch/>
        </p:blipFill>
        <p:spPr>
          <a:xfrm>
            <a:off x="612395" y="2063692"/>
            <a:ext cx="1853967" cy="2390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FBD17B-94CF-4EBC-93B5-4A18E7CD4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444" y="1463866"/>
            <a:ext cx="1640350" cy="1640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6FC06B-18DF-42D4-87FF-A8AFEB221775}"/>
              </a:ext>
            </a:extLst>
          </p:cNvPr>
          <p:cNvSpPr/>
          <p:nvPr/>
        </p:nvSpPr>
        <p:spPr>
          <a:xfrm>
            <a:off x="4947442" y="2038906"/>
            <a:ext cx="3804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/>
              </a:rPr>
              <a:t>Quickly catch and fix compile errors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C874B-8EAD-4845-A72B-DBDC89731362}"/>
              </a:ext>
            </a:extLst>
          </p:cNvPr>
          <p:cNvSpPr/>
          <p:nvPr/>
        </p:nvSpPr>
        <p:spPr>
          <a:xfrm>
            <a:off x="4947442" y="2531042"/>
            <a:ext cx="390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4F4F4F"/>
                </a:solidFill>
                <a:effectLst/>
                <a:latin typeface="Open Sans"/>
              </a:rPr>
              <a:t>Spend less time on new code bugs</a:t>
            </a:r>
            <a:endParaRPr lang="en-US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86D783A-63A6-4890-B1E1-7D9A515AF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64610"/>
            <a:ext cx="49807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1B83EC-31F9-413B-A768-3526372B4895}"/>
              </a:ext>
            </a:extLst>
          </p:cNvPr>
          <p:cNvSpPr/>
          <p:nvPr/>
        </p:nvSpPr>
        <p:spPr>
          <a:xfrm>
            <a:off x="4997102" y="3850391"/>
            <a:ext cx="514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/>
              </a:rPr>
              <a:t>Cleanup automatically infrastructure after deploy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E7116D-B772-41F1-9250-ACC015E93A46}"/>
              </a:ext>
            </a:extLst>
          </p:cNvPr>
          <p:cNvSpPr/>
          <p:nvPr/>
        </p:nvSpPr>
        <p:spPr>
          <a:xfrm>
            <a:off x="4997102" y="4438722"/>
            <a:ext cx="6778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4F4F4F"/>
                </a:solidFill>
                <a:effectLst/>
                <a:latin typeface="Open Sans"/>
              </a:rPr>
              <a:t>Reduce infrastructure costs by deleting the unused resources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DA3532-065B-4440-ADA9-BC79C548D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827" y="3309458"/>
            <a:ext cx="1853967" cy="18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7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D56DC-EB4D-4AB9-AB74-3E37FCC5DE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5" t="52374" r="50404" b="9181"/>
          <a:stretch/>
        </p:blipFill>
        <p:spPr>
          <a:xfrm>
            <a:off x="443363" y="1887679"/>
            <a:ext cx="2048168" cy="2634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87A574-D473-4A51-963B-AB6E1E69A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393" y="1191346"/>
            <a:ext cx="1583846" cy="16105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1DB8AB-207E-4C25-99C1-4813AD904976}"/>
              </a:ext>
            </a:extLst>
          </p:cNvPr>
          <p:cNvSpPr/>
          <p:nvPr/>
        </p:nvSpPr>
        <p:spPr>
          <a:xfrm>
            <a:off x="4933500" y="1348423"/>
            <a:ext cx="3009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/>
              </a:rPr>
              <a:t>Automate your Smoke Tests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87B95-2266-4175-AFC8-688734CFCDF1}"/>
              </a:ext>
            </a:extLst>
          </p:cNvPr>
          <p:cNvSpPr/>
          <p:nvPr/>
        </p:nvSpPr>
        <p:spPr>
          <a:xfrm>
            <a:off x="4950277" y="2082378"/>
            <a:ext cx="6552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F4F4F"/>
                </a:solidFill>
                <a:effectLst/>
                <a:latin typeface="Open Sans"/>
              </a:rPr>
              <a:t>Prevent crashes after deployments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F84FCC-379C-433A-818A-E1132EB8EF1A}"/>
              </a:ext>
            </a:extLst>
          </p:cNvPr>
          <p:cNvSpPr/>
          <p:nvPr/>
        </p:nvSpPr>
        <p:spPr>
          <a:xfrm>
            <a:off x="4947161" y="3739676"/>
            <a:ext cx="3865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/>
              </a:rPr>
              <a:t>Rollback automatically after Jobs fail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1AAC3B-9D3D-4779-BA44-48E9E5CC5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343" y="3187818"/>
            <a:ext cx="1596395" cy="18300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167163C-0019-4F85-8490-6B4DCA1E00FD}"/>
              </a:ext>
            </a:extLst>
          </p:cNvPr>
          <p:cNvSpPr/>
          <p:nvPr/>
        </p:nvSpPr>
        <p:spPr>
          <a:xfrm>
            <a:off x="4921994" y="4337156"/>
            <a:ext cx="3799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4F4F4F"/>
                </a:solidFill>
                <a:effectLst/>
                <a:latin typeface="Open Sans"/>
              </a:rPr>
              <a:t>Revert your changes if checks fail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834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323E2-7A13-4C8E-9843-5CF0F458B2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5" t="52374" r="11594" b="9181"/>
          <a:stretch/>
        </p:blipFill>
        <p:spPr>
          <a:xfrm>
            <a:off x="855677" y="1887679"/>
            <a:ext cx="1543574" cy="26341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C493BF-BF05-4B0A-AB1E-156D03E7D3CD}"/>
              </a:ext>
            </a:extLst>
          </p:cNvPr>
          <p:cNvSpPr/>
          <p:nvPr/>
        </p:nvSpPr>
        <p:spPr>
          <a:xfrm>
            <a:off x="4935873" y="1887679"/>
            <a:ext cx="3015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/>
              </a:rPr>
              <a:t>Automatically run Unit Tests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B4E05-E355-408C-8285-EEEBEF283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119" y="1411229"/>
            <a:ext cx="1359375" cy="17935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527E98-44F9-45DE-BB00-A68826125B1D}"/>
              </a:ext>
            </a:extLst>
          </p:cNvPr>
          <p:cNvSpPr/>
          <p:nvPr/>
        </p:nvSpPr>
        <p:spPr>
          <a:xfrm>
            <a:off x="4951326" y="2558690"/>
            <a:ext cx="5196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4F4F4F"/>
                </a:solidFill>
                <a:effectLst/>
                <a:latin typeface="Open Sans"/>
              </a:rPr>
              <a:t>Deploy less code with bugs in production and </a:t>
            </a:r>
          </a:p>
          <a:p>
            <a:r>
              <a:rPr lang="en-US" b="1" i="0" dirty="0">
                <a:solidFill>
                  <a:srgbClr val="4F4F4F"/>
                </a:solidFill>
                <a:effectLst/>
                <a:latin typeface="Open Sans"/>
              </a:rPr>
              <a:t>reduce testing time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BFA342-3ECE-48FC-906A-A70424ABD056}"/>
              </a:ext>
            </a:extLst>
          </p:cNvPr>
          <p:cNvSpPr/>
          <p:nvPr/>
        </p:nvSpPr>
        <p:spPr>
          <a:xfrm>
            <a:off x="4951326" y="3999343"/>
            <a:ext cx="4273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Open Sans"/>
              </a:rPr>
              <a:t>Check for Vulnerabilities in your projects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005D78-F7CB-441F-A0C1-0C7F83111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737" y="3429000"/>
            <a:ext cx="1543574" cy="20733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974802-39C8-434A-BC83-A41E568706E4}"/>
              </a:ext>
            </a:extLst>
          </p:cNvPr>
          <p:cNvSpPr/>
          <p:nvPr/>
        </p:nvSpPr>
        <p:spPr>
          <a:xfrm>
            <a:off x="4951326" y="4530367"/>
            <a:ext cx="397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4F4F4F"/>
                </a:solidFill>
                <a:effectLst/>
                <a:latin typeface="Open Sans"/>
              </a:rPr>
              <a:t>Avoid security issues and PR stunts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515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CI/CD Benefits for us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Ovidiu Anicai | eMAG, Technology</dc:creator>
  <cp:lastModifiedBy>Ovidiu Anicai | eMAG, Technology</cp:lastModifiedBy>
  <cp:revision>26</cp:revision>
  <cp:lastPrinted>2022-02-12T17:37:21Z</cp:lastPrinted>
  <dcterms:created xsi:type="dcterms:W3CDTF">2022-02-03T23:02:17Z</dcterms:created>
  <dcterms:modified xsi:type="dcterms:W3CDTF">2022-02-12T17:37:30Z</dcterms:modified>
</cp:coreProperties>
</file>