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5"/>
  </p:sldMasterIdLst>
  <p:notesMasterIdLst>
    <p:notesMasterId r:id="rId16"/>
  </p:notesMasterIdLst>
  <p:handoutMasterIdLst>
    <p:handoutMasterId r:id="rId17"/>
  </p:handoutMasterIdLst>
  <p:sldIdLst>
    <p:sldId id="352" r:id="rId6"/>
    <p:sldId id="378" r:id="rId7"/>
    <p:sldId id="394" r:id="rId8"/>
    <p:sldId id="397" r:id="rId9"/>
    <p:sldId id="403" r:id="rId10"/>
    <p:sldId id="398" r:id="rId11"/>
    <p:sldId id="399" r:id="rId12"/>
    <p:sldId id="400" r:id="rId13"/>
    <p:sldId id="401" r:id="rId14"/>
    <p:sldId id="402" r:id="rId15"/>
  </p:sldIdLst>
  <p:sldSz cx="12192000" cy="6858000"/>
  <p:notesSz cx="7010400" cy="92964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416CF8-63D5-4D4F-A6BE-FEA7BEE73911}">
          <p14:sldIdLst>
            <p14:sldId id="352"/>
            <p14:sldId id="378"/>
            <p14:sldId id="394"/>
            <p14:sldId id="397"/>
            <p14:sldId id="403"/>
            <p14:sldId id="398"/>
            <p14:sldId id="399"/>
            <p14:sldId id="400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di Wiratama Prabowo" initials="AWP" lastIdx="1" clrIdx="0">
    <p:extLst>
      <p:ext uri="{19B8F6BF-5375-455C-9EA6-DF929625EA0E}">
        <p15:presenceInfo xmlns:p15="http://schemas.microsoft.com/office/powerpoint/2012/main" userId="Audi Wiratama Prabow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6F7272"/>
    <a:srgbClr val="FAA634"/>
    <a:srgbClr val="FCA60C"/>
    <a:srgbClr val="E97E09"/>
    <a:srgbClr val="D31245"/>
    <a:srgbClr val="00AA7E"/>
    <a:srgbClr val="C3D941"/>
    <a:srgbClr val="007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3" autoAdjust="0"/>
    <p:restoredTop sz="92285" autoAdjust="0"/>
  </p:normalViewPr>
  <p:slideViewPr>
    <p:cSldViewPr snapToGrid="0">
      <p:cViewPr varScale="1">
        <p:scale>
          <a:sx n="79" d="100"/>
          <a:sy n="79" d="100"/>
        </p:scale>
        <p:origin x="45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030"/>
    </p:cViewPr>
  </p:sorterViewPr>
  <p:notesViewPr>
    <p:cSldViewPr snapToGrid="0">
      <p:cViewPr varScale="1">
        <p:scale>
          <a:sx n="68" d="100"/>
          <a:sy n="68" d="100"/>
        </p:scale>
        <p:origin x="325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228314955562147E-3"/>
          <c:y val="3.9772702960595282E-3"/>
          <c:w val="0.93663620038512307"/>
          <c:h val="0.987662348562722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explosion val="6"/>
          <c:dPt>
            <c:idx val="0"/>
            <c:bubble3D val="0"/>
            <c:spPr>
              <a:solidFill>
                <a:srgbClr val="D3124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141-430F-A5A3-19A183447621}"/>
              </c:ext>
            </c:extLst>
          </c:dPt>
          <c:dPt>
            <c:idx val="1"/>
            <c:bubble3D val="0"/>
            <c:spPr>
              <a:solidFill>
                <a:srgbClr val="8A4B0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D141-430F-A5A3-19A183447621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D141-430F-A5A3-19A18344762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D141-430F-A5A3-19A183447621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D141-430F-A5A3-19A183447621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B-D141-430F-A5A3-19A183447621}"/>
              </c:ext>
            </c:extLst>
          </c:dPt>
          <c:dPt>
            <c:idx val="6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D141-430F-A5A3-19A183447621}"/>
              </c:ext>
            </c:extLst>
          </c:dPt>
          <c:dPt>
            <c:idx val="7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D141-430F-A5A3-19A183447621}"/>
              </c:ext>
            </c:extLst>
          </c:dPt>
          <c:dPt>
            <c:idx val="8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D141-430F-A5A3-19A183447621}"/>
              </c:ext>
            </c:extLst>
          </c:dPt>
          <c:dPt>
            <c:idx val="9"/>
            <c:bubble3D val="0"/>
            <c:spPr>
              <a:solidFill>
                <a:srgbClr val="00AA7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D141-430F-A5A3-19A183447621}"/>
              </c:ext>
            </c:extLst>
          </c:dPt>
          <c:dPt>
            <c:idx val="1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D141-430F-A5A3-19A183447621}"/>
              </c:ext>
            </c:extLst>
          </c:dPt>
          <c:cat>
            <c:strRef>
              <c:f>Sheet1!$A$2:$A$12</c:f>
              <c:strCache>
                <c:ptCount val="11"/>
                <c:pt idx="0">
                  <c:v>128, 0, 0</c:v>
                </c:pt>
                <c:pt idx="1">
                  <c:v>255, 204, 153</c:v>
                </c:pt>
                <c:pt idx="2">
                  <c:v>15, 36, 95</c:v>
                </c:pt>
                <c:pt idx="3">
                  <c:v>51, 153, 102</c:v>
                </c:pt>
                <c:pt idx="4">
                  <c:v>153, 204, 255</c:v>
                </c:pt>
                <c:pt idx="5">
                  <c:v>255, 204, 0</c:v>
                </c:pt>
                <c:pt idx="6">
                  <c:v>255, 102, 0</c:v>
                </c:pt>
                <c:pt idx="7">
                  <c:v>128,0,128</c:v>
                </c:pt>
                <c:pt idx="8">
                  <c:v>51, 102, 255</c:v>
                </c:pt>
                <c:pt idx="9">
                  <c:v>0,51,0</c:v>
                </c:pt>
                <c:pt idx="10">
                  <c:v>128, 128, 128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9.0909090909090917</c:v>
                </c:pt>
                <c:pt idx="1">
                  <c:v>9.0909090909090917</c:v>
                </c:pt>
                <c:pt idx="2">
                  <c:v>9.0909090909090917</c:v>
                </c:pt>
                <c:pt idx="3">
                  <c:v>9.0909090909090917</c:v>
                </c:pt>
                <c:pt idx="4">
                  <c:v>9.0909090909090917</c:v>
                </c:pt>
                <c:pt idx="5">
                  <c:v>9.0909090909090917</c:v>
                </c:pt>
                <c:pt idx="6">
                  <c:v>9.0909090909090917</c:v>
                </c:pt>
                <c:pt idx="7">
                  <c:v>9.0909090909090917</c:v>
                </c:pt>
                <c:pt idx="8">
                  <c:v>9.0909090909090917</c:v>
                </c:pt>
                <c:pt idx="9">
                  <c:v>9.0909090909090917</c:v>
                </c:pt>
                <c:pt idx="10">
                  <c:v>9.0909090909090917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141-430F-A5A3-19A183447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E3E91-2036-4DFA-AEFE-1ABA4A1DD0B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B620F-9F12-4550-BCE3-F935A39E6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8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5C37CA9-0E64-420B-BFD0-52EE7A8F9169}" type="datetimeFigureOut">
              <a:rPr lang="en-US" smtClean="0"/>
              <a:t>10/18/2017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EDBF-1E08-4C24-87E2-4227BC8E8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5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28389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568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4917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/>
          </p:nvPr>
        </p:nvSpPr>
        <p:spPr bwMode="white">
          <a:xfrm>
            <a:off x="298451" y="3505200"/>
            <a:ext cx="6203949" cy="1836690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4"/>
          </p:nvPr>
        </p:nvSpPr>
        <p:spPr bwMode="white">
          <a:xfrm>
            <a:off x="298286" y="5488766"/>
            <a:ext cx="6213380" cy="93902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Line 1037"/>
          <p:cNvSpPr>
            <a:spLocks noChangeShapeType="1"/>
          </p:cNvSpPr>
          <p:nvPr userDrawn="1"/>
        </p:nvSpPr>
        <p:spPr bwMode="white">
          <a:xfrm>
            <a:off x="-1" y="5386166"/>
            <a:ext cx="707136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16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38806"/>
            <a:ext cx="12192000" cy="723258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546101" y="1339850"/>
            <a:ext cx="11104033" cy="4603750"/>
          </a:xfrm>
        </p:spPr>
        <p:txBody>
          <a:bodyPr/>
          <a:lstStyle/>
          <a:p>
            <a:pPr lvl="0"/>
            <a:r>
              <a:rPr lang="en-US" dirty="0"/>
              <a:t>The blue tombstone layout options should be used for all external, customer-facing presentations and can be used for internal presentations other than for planning conferences where yellow is the preferred option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50284" y="6248400"/>
            <a:ext cx="11912601" cy="354176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3847" y="6644457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43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2" descr="X:\EMERSON\_BRAND_RESOURCES\BRAND_STANDARDS\Logos\Logos-Corporate\Logos-Corporate-PNG\CORP_2C_Standard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6400" y="6172201"/>
            <a:ext cx="1148101" cy="4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3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546101" y="1339850"/>
            <a:ext cx="11104033" cy="483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3854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5867401"/>
            <a:ext cx="12192000" cy="990600"/>
            <a:chOff x="0" y="5686691"/>
            <a:chExt cx="8306602" cy="82550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546101" y="1339850"/>
            <a:ext cx="11137900" cy="4389120"/>
          </a:xfrm>
        </p:spPr>
        <p:txBody>
          <a:bodyPr/>
          <a:lstStyle/>
          <a:p>
            <a:pPr lvl="0"/>
            <a:r>
              <a:rPr lang="en-US" dirty="0"/>
              <a:t>The blue tombstone layout options should be used for all external, customer-facing presentations and can be used for internal presentations other than for planning conferences where yellow is the preferred option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989321"/>
            <a:ext cx="11912600" cy="624205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4482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35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5638801"/>
            <a:ext cx="12192000" cy="1219201"/>
            <a:chOff x="0" y="5686691"/>
            <a:chExt cx="8306602" cy="82550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546101" y="1339850"/>
            <a:ext cx="11137900" cy="4146550"/>
          </a:xfrm>
        </p:spPr>
        <p:txBody>
          <a:bodyPr/>
          <a:lstStyle/>
          <a:p>
            <a:pPr lvl="0"/>
            <a:r>
              <a:rPr lang="en-US" dirty="0"/>
              <a:t>The blue tombstone layout options should be used for all external, customer-facing presentations and can be used for internal presentations other than for planning conferences where yellow is the preferred option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741826"/>
            <a:ext cx="11912600" cy="871700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4482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38806"/>
            <a:ext cx="12192000" cy="723258"/>
            <a:chOff x="0" y="5686691"/>
            <a:chExt cx="8306602" cy="731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50284" y="6248400"/>
            <a:ext cx="11912600" cy="354176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546101" y="1339850"/>
            <a:ext cx="11104033" cy="4603750"/>
          </a:xfrm>
        </p:spPr>
        <p:txBody>
          <a:bodyPr/>
          <a:lstStyle>
            <a:lvl1pPr>
              <a:buClr>
                <a:srgbClr val="FFFFFF">
                  <a:lumMod val="50000"/>
                </a:srgbClr>
              </a:buClr>
              <a:defRPr/>
            </a:lvl1pPr>
          </a:lstStyle>
          <a:p>
            <a:pPr>
              <a:buClr>
                <a:srgbClr val="FFFFFF">
                  <a:lumMod val="50000"/>
                </a:srgbClr>
              </a:buClr>
            </a:pPr>
            <a:r>
              <a:rPr lang="en-US" dirty="0">
                <a:solidFill>
                  <a:srgbClr val="3F4040"/>
                </a:solidFill>
              </a:rPr>
              <a:t>The yellow tombstone layout options are for internal presentations and specifically for planning conferences, as this is the standard that Emerson corporate uses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882840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5867401"/>
            <a:ext cx="12192000" cy="990600"/>
            <a:chOff x="0" y="5686691"/>
            <a:chExt cx="8306602" cy="82550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546101" y="1339850"/>
            <a:ext cx="11137900" cy="4389120"/>
          </a:xfrm>
        </p:spPr>
        <p:txBody>
          <a:bodyPr/>
          <a:lstStyle>
            <a:lvl1pPr>
              <a:buClr>
                <a:srgbClr val="FFFFFF">
                  <a:lumMod val="50000"/>
                </a:srgbClr>
              </a:buClr>
              <a:defRPr/>
            </a:lvl1pPr>
          </a:lstStyle>
          <a:p>
            <a:pPr>
              <a:buClr>
                <a:srgbClr val="FFFFFF">
                  <a:lumMod val="50000"/>
                </a:srgbClr>
              </a:buClr>
            </a:pPr>
            <a:r>
              <a:rPr lang="en-US" dirty="0">
                <a:solidFill>
                  <a:srgbClr val="3F4040"/>
                </a:solidFill>
              </a:rPr>
              <a:t>The yellow tombstone layout options are for internal presentations and specifically for planning conferences, as this is the standard that Emerson corporate uses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989321"/>
            <a:ext cx="11912600" cy="624205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9987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6914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5638801"/>
            <a:ext cx="12192000" cy="1219201"/>
            <a:chOff x="0" y="5686691"/>
            <a:chExt cx="8306602" cy="82550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546101" y="1339850"/>
            <a:ext cx="11137900" cy="4146550"/>
          </a:xfrm>
        </p:spPr>
        <p:txBody>
          <a:bodyPr/>
          <a:lstStyle>
            <a:lvl1pPr>
              <a:buClr>
                <a:srgbClr val="FFFFFF">
                  <a:lumMod val="50000"/>
                </a:srgbClr>
              </a:buClr>
              <a:defRPr baseline="0"/>
            </a:lvl1pPr>
          </a:lstStyle>
          <a:p>
            <a:pPr>
              <a:buClr>
                <a:srgbClr val="FFFFFF">
                  <a:lumMod val="50000"/>
                </a:srgbClr>
              </a:buClr>
            </a:pPr>
            <a:r>
              <a:rPr lang="en-US" dirty="0">
                <a:solidFill>
                  <a:srgbClr val="3F4040"/>
                </a:solidFill>
              </a:rPr>
              <a:t>The yellow tombstone layout options are for internal presentations and specifically for planning conferences, as this is the standard that Emerson corporate uses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741826"/>
            <a:ext cx="11912600" cy="871700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3583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295400"/>
            <a:ext cx="5364480" cy="513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295400"/>
            <a:ext cx="536448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307393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295400"/>
            <a:ext cx="5364480" cy="513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295400"/>
            <a:ext cx="5364480" cy="5135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94929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4598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33465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4598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25766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4130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4130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677" y="6134742"/>
            <a:ext cx="12192000" cy="723258"/>
            <a:chOff x="0" y="5686691"/>
            <a:chExt cx="8306602" cy="73152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150284" y="6248400"/>
            <a:ext cx="11912600" cy="354176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3847" y="6640716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8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5867401"/>
            <a:ext cx="12192000" cy="990600"/>
            <a:chOff x="0" y="5686691"/>
            <a:chExt cx="8306602" cy="82550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989321"/>
            <a:ext cx="11912600" cy="624205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3847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69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Line Ex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5680745"/>
            <a:ext cx="12192000" cy="1219201"/>
            <a:chOff x="0" y="5686691"/>
            <a:chExt cx="8306602" cy="825501"/>
          </a:xfrm>
        </p:grpSpPr>
        <p:sp>
          <p:nvSpPr>
            <p:cNvPr id="15" name="Rectangle 14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741826"/>
            <a:ext cx="11912600" cy="871700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3262" y="6694205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27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6134742"/>
            <a:ext cx="12192000" cy="723258"/>
            <a:chOff x="0" y="5686691"/>
            <a:chExt cx="8306602" cy="731521"/>
          </a:xfrm>
        </p:grpSpPr>
        <p:sp>
          <p:nvSpPr>
            <p:cNvPr id="19" name="Rectangle 18"/>
            <p:cNvSpPr/>
            <p:nvPr/>
          </p:nvSpPr>
          <p:spPr bwMode="auto">
            <a:xfrm>
              <a:off x="0" y="5686692"/>
              <a:ext cx="8306602" cy="73152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6248400"/>
            <a:ext cx="11912600" cy="354176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554619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5867401"/>
            <a:ext cx="12192000" cy="990600"/>
            <a:chOff x="0" y="5686691"/>
            <a:chExt cx="8306602" cy="825501"/>
          </a:xfrm>
        </p:grpSpPr>
        <p:sp>
          <p:nvSpPr>
            <p:cNvPr id="15" name="Rectangle 14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989321"/>
            <a:ext cx="11912600" cy="624205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296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020081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Line Internal Tomb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20"/>
          <p:cNvSpPr>
            <a:spLocks noChangeShapeType="1"/>
          </p:cNvSpPr>
          <p:nvPr userDrawn="1"/>
        </p:nvSpPr>
        <p:spPr bwMode="auto">
          <a:xfrm>
            <a:off x="0" y="1100138"/>
            <a:ext cx="116501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46100" y="1828800"/>
            <a:ext cx="536448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76340" y="1219200"/>
            <a:ext cx="5364480" cy="4572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7"/>
          </p:nvPr>
        </p:nvSpPr>
        <p:spPr>
          <a:xfrm>
            <a:off x="6276340" y="1828800"/>
            <a:ext cx="536448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5638801"/>
            <a:ext cx="12192000" cy="1219201"/>
            <a:chOff x="0" y="5686691"/>
            <a:chExt cx="8306602" cy="825501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5686692"/>
              <a:ext cx="8306602" cy="825500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0" tIns="0" rIns="365760" bIns="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0" y="5686691"/>
              <a:ext cx="830660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50284" y="5741826"/>
            <a:ext cx="11912600" cy="871700"/>
          </a:xfrm>
        </p:spPr>
        <p:txBody>
          <a:bodyPr tIns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192340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46100" y="1214120"/>
            <a:ext cx="3523488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05300" y="1214120"/>
            <a:ext cx="3523488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8145780" y="1214120"/>
            <a:ext cx="3523488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9"/>
          </p:nvPr>
        </p:nvSpPr>
        <p:spPr>
          <a:xfrm>
            <a:off x="546101" y="1905000"/>
            <a:ext cx="3517900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4305301" y="1905000"/>
            <a:ext cx="3517900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21"/>
          </p:nvPr>
        </p:nvSpPr>
        <p:spPr>
          <a:xfrm>
            <a:off x="8145781" y="1905000"/>
            <a:ext cx="3517900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697353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xfrm>
            <a:off x="508000" y="1371600"/>
            <a:ext cx="3556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22"/>
          </p:nvPr>
        </p:nvSpPr>
        <p:spPr>
          <a:xfrm>
            <a:off x="8128000" y="1371600"/>
            <a:ext cx="3556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0"/>
          <p:cNvSpPr>
            <a:spLocks noGrp="1"/>
          </p:cNvSpPr>
          <p:nvPr>
            <p:ph sz="quarter" idx="23"/>
          </p:nvPr>
        </p:nvSpPr>
        <p:spPr>
          <a:xfrm>
            <a:off x="4318000" y="1371600"/>
            <a:ext cx="3556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737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84127" y="1214120"/>
            <a:ext cx="2609088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222153" y="1214120"/>
            <a:ext cx="2609088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9060180" y="1214120"/>
            <a:ext cx="2609088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46100" y="1214120"/>
            <a:ext cx="2609088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1"/>
          </p:nvPr>
        </p:nvSpPr>
        <p:spPr>
          <a:xfrm>
            <a:off x="546101" y="1905000"/>
            <a:ext cx="2603500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2"/>
          </p:nvPr>
        </p:nvSpPr>
        <p:spPr>
          <a:xfrm>
            <a:off x="3384127" y="1905000"/>
            <a:ext cx="2603500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/>
          </p:nvPr>
        </p:nvSpPr>
        <p:spPr>
          <a:xfrm>
            <a:off x="6222154" y="1905000"/>
            <a:ext cx="2603500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quarter" idx="24"/>
          </p:nvPr>
        </p:nvSpPr>
        <p:spPr>
          <a:xfrm>
            <a:off x="9060181" y="1905000"/>
            <a:ext cx="2603500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03326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546100" y="1295400"/>
            <a:ext cx="2533651" cy="1277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9144000" y="1295400"/>
            <a:ext cx="2533651" cy="1277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412067" y="1295400"/>
            <a:ext cx="2533651" cy="1277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6278033" y="1295400"/>
            <a:ext cx="2533651" cy="12779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5738684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87008" y="1214120"/>
            <a:ext cx="5376672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66420" y="3886200"/>
            <a:ext cx="5376672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307328" y="3886200"/>
            <a:ext cx="5376672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46100" y="1214120"/>
            <a:ext cx="5376672" cy="533400"/>
          </a:xfrm>
        </p:spPr>
        <p:txBody>
          <a:bodyPr bIns="0"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1"/>
          </p:nvPr>
        </p:nvSpPr>
        <p:spPr>
          <a:xfrm>
            <a:off x="546099" y="1905000"/>
            <a:ext cx="537667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2"/>
          </p:nvPr>
        </p:nvSpPr>
        <p:spPr>
          <a:xfrm>
            <a:off x="6287008" y="1905000"/>
            <a:ext cx="5373267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3"/>
          </p:nvPr>
        </p:nvSpPr>
        <p:spPr>
          <a:xfrm>
            <a:off x="566419" y="4577080"/>
            <a:ext cx="537667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sz="quarter" idx="24"/>
          </p:nvPr>
        </p:nvSpPr>
        <p:spPr>
          <a:xfrm>
            <a:off x="6307328" y="4577080"/>
            <a:ext cx="5373267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26786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511040" y="1295400"/>
            <a:ext cx="7172960" cy="513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944178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546100" y="1295400"/>
            <a:ext cx="7172960" cy="513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859758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8"/>
          </p:nvPr>
        </p:nvSpPr>
        <p:spPr>
          <a:xfrm>
            <a:off x="546101" y="1704815"/>
            <a:ext cx="11137900" cy="441701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46101" y="6214902"/>
            <a:ext cx="11137900" cy="204152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46099" y="1217910"/>
            <a:ext cx="11137900" cy="440410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08973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Righ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537634" y="1735810"/>
            <a:ext cx="7253817" cy="441701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6101" y="6214902"/>
            <a:ext cx="7256780" cy="201396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46099" y="1217910"/>
            <a:ext cx="7265047" cy="440410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1999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41431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Left Side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410489" y="1735810"/>
            <a:ext cx="7253817" cy="441701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418955" y="6214902"/>
            <a:ext cx="7256780" cy="201396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418954" y="1217910"/>
            <a:ext cx="7265047" cy="440410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0726307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537635" y="1889760"/>
            <a:ext cx="5395805" cy="426306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6102" y="6214902"/>
            <a:ext cx="5240404" cy="216895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46101" y="1217910"/>
            <a:ext cx="5387588" cy="548897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6278881" y="1889760"/>
            <a:ext cx="5361855" cy="426306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400802" y="6214902"/>
            <a:ext cx="5240404" cy="216895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10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287520" y="1217910"/>
            <a:ext cx="5353688" cy="548897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7233701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537634" y="1752600"/>
            <a:ext cx="3429932" cy="440022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46102" y="6214902"/>
            <a:ext cx="3424705" cy="309885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9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46100" y="1217910"/>
            <a:ext cx="3424709" cy="440410"/>
          </a:xfrm>
        </p:spPr>
        <p:txBody>
          <a:bodyPr bIns="0" anchor="b" anchorCtr="0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22"/>
          </p:nvPr>
        </p:nvSpPr>
        <p:spPr>
          <a:xfrm>
            <a:off x="4387743" y="1752600"/>
            <a:ext cx="3429932" cy="440022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396212" y="6214902"/>
            <a:ext cx="3424705" cy="309885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9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396210" y="1217910"/>
            <a:ext cx="3424709" cy="440410"/>
          </a:xfrm>
        </p:spPr>
        <p:txBody>
          <a:bodyPr bIns="0" anchor="b" anchorCtr="0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25"/>
          </p:nvPr>
        </p:nvSpPr>
        <p:spPr>
          <a:xfrm>
            <a:off x="8288149" y="1752600"/>
            <a:ext cx="3429932" cy="440022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8296617" y="6214902"/>
            <a:ext cx="3424705" cy="309885"/>
          </a:xfrm>
        </p:spPr>
        <p:txBody>
          <a:bodyPr anchor="b"/>
          <a:lstStyle>
            <a:lvl1pPr mar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9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8296615" y="1217910"/>
            <a:ext cx="3424709" cy="440410"/>
          </a:xfrm>
        </p:spPr>
        <p:txBody>
          <a:bodyPr bIns="0" anchor="b" anchorCtr="0"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228600" indent="0">
              <a:buNone/>
              <a:defRPr b="1">
                <a:solidFill>
                  <a:schemeClr val="accent1"/>
                </a:solidFill>
              </a:defRPr>
            </a:lvl2pPr>
            <a:lvl3pPr marL="515937" indent="0">
              <a:buNone/>
              <a:defRPr b="1">
                <a:solidFill>
                  <a:schemeClr val="accent1"/>
                </a:solidFill>
              </a:defRPr>
            </a:lvl3pPr>
            <a:lvl4pPr marL="744537" indent="0">
              <a:buNone/>
              <a:defRPr b="1">
                <a:solidFill>
                  <a:schemeClr val="accent1"/>
                </a:solidFill>
              </a:defRPr>
            </a:lvl4pPr>
            <a:lvl5pPr marL="1033463" indent="0">
              <a:buNone/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12497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Line 1037"/>
          <p:cNvSpPr>
            <a:spLocks noChangeShapeType="1"/>
          </p:cNvSpPr>
          <p:nvPr userDrawn="1"/>
        </p:nvSpPr>
        <p:spPr bwMode="auto">
          <a:xfrm>
            <a:off x="3829769" y="3022200"/>
            <a:ext cx="8362232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89200" y="1295400"/>
            <a:ext cx="7581440" cy="1726800"/>
          </a:xfrm>
        </p:spPr>
        <p:txBody>
          <a:bodyPr anchor="b"/>
          <a:lstStyle>
            <a:lvl1pPr marL="0" indent="0">
              <a:buFontTx/>
              <a:buNone/>
              <a:defRPr sz="28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889200" y="3146808"/>
            <a:ext cx="7621979" cy="1348993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8"/>
          <p:cNvSpPr/>
          <p:nvPr userDrawn="1"/>
        </p:nvSpPr>
        <p:spPr bwMode="auto">
          <a:xfrm>
            <a:off x="0" y="2581664"/>
            <a:ext cx="3037003" cy="4276339"/>
          </a:xfrm>
          <a:custGeom>
            <a:avLst/>
            <a:gdLst/>
            <a:ahLst/>
            <a:cxnLst/>
            <a:rect l="l" t="t" r="r" b="b"/>
            <a:pathLst>
              <a:path w="2277752" h="4276339">
                <a:moveTo>
                  <a:pt x="0" y="0"/>
                </a:moveTo>
                <a:lnTo>
                  <a:pt x="2277752" y="4276339"/>
                </a:lnTo>
                <a:lnTo>
                  <a:pt x="0" y="4276339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913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Angle 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8"/>
          <p:cNvSpPr/>
          <p:nvPr userDrawn="1"/>
        </p:nvSpPr>
        <p:spPr bwMode="auto">
          <a:xfrm>
            <a:off x="-20320" y="0"/>
            <a:ext cx="9004653" cy="6888996"/>
          </a:xfrm>
          <a:custGeom>
            <a:avLst/>
            <a:gdLst>
              <a:gd name="connsiteX0" fmla="*/ 0 w 5427352"/>
              <a:gd name="connsiteY0" fmla="*/ 0 h 6858000"/>
              <a:gd name="connsiteX1" fmla="*/ 1752600 w 5427352"/>
              <a:gd name="connsiteY1" fmla="*/ 0 h 6858000"/>
              <a:gd name="connsiteX2" fmla="*/ 1774503 w 5427352"/>
              <a:gd name="connsiteY2" fmla="*/ 0 h 6858000"/>
              <a:gd name="connsiteX3" fmla="*/ 5427352 w 5427352"/>
              <a:gd name="connsiteY3" fmla="*/ 6858000 h 6858000"/>
              <a:gd name="connsiteX4" fmla="*/ 1752600 w 5427352"/>
              <a:gd name="connsiteY4" fmla="*/ 6858000 h 6858000"/>
              <a:gd name="connsiteX5" fmla="*/ 0 w 5427352"/>
              <a:gd name="connsiteY5" fmla="*/ 6858000 h 6858000"/>
              <a:gd name="connsiteX6" fmla="*/ 0 w 5427352"/>
              <a:gd name="connsiteY6" fmla="*/ 0 h 6858000"/>
              <a:gd name="connsiteX0" fmla="*/ 0 w 6722752"/>
              <a:gd name="connsiteY0" fmla="*/ 0 h 6858000"/>
              <a:gd name="connsiteX1" fmla="*/ 3048000 w 6722752"/>
              <a:gd name="connsiteY1" fmla="*/ 0 h 6858000"/>
              <a:gd name="connsiteX2" fmla="*/ 3069903 w 6722752"/>
              <a:gd name="connsiteY2" fmla="*/ 0 h 6858000"/>
              <a:gd name="connsiteX3" fmla="*/ 6722752 w 6722752"/>
              <a:gd name="connsiteY3" fmla="*/ 6858000 h 6858000"/>
              <a:gd name="connsiteX4" fmla="*/ 3048000 w 6722752"/>
              <a:gd name="connsiteY4" fmla="*/ 6858000 h 6858000"/>
              <a:gd name="connsiteX5" fmla="*/ 1295400 w 6722752"/>
              <a:gd name="connsiteY5" fmla="*/ 6858000 h 6858000"/>
              <a:gd name="connsiteX6" fmla="*/ 0 w 6722752"/>
              <a:gd name="connsiteY6" fmla="*/ 0 h 6858000"/>
              <a:gd name="connsiteX0" fmla="*/ 0 w 6722752"/>
              <a:gd name="connsiteY0" fmla="*/ 0 h 6858000"/>
              <a:gd name="connsiteX1" fmla="*/ 3048000 w 6722752"/>
              <a:gd name="connsiteY1" fmla="*/ 0 h 6858000"/>
              <a:gd name="connsiteX2" fmla="*/ 3069903 w 6722752"/>
              <a:gd name="connsiteY2" fmla="*/ 0 h 6858000"/>
              <a:gd name="connsiteX3" fmla="*/ 6722752 w 6722752"/>
              <a:gd name="connsiteY3" fmla="*/ 6858000 h 6858000"/>
              <a:gd name="connsiteX4" fmla="*/ 3048000 w 6722752"/>
              <a:gd name="connsiteY4" fmla="*/ 6858000 h 6858000"/>
              <a:gd name="connsiteX5" fmla="*/ 0 w 6722752"/>
              <a:gd name="connsiteY5" fmla="*/ 6842760 h 6858000"/>
              <a:gd name="connsiteX6" fmla="*/ 0 w 6722752"/>
              <a:gd name="connsiteY6" fmla="*/ 0 h 6858000"/>
              <a:gd name="connsiteX0" fmla="*/ 0 w 6722752"/>
              <a:gd name="connsiteY0" fmla="*/ 0 h 6858000"/>
              <a:gd name="connsiteX1" fmla="*/ 3048000 w 6722752"/>
              <a:gd name="connsiteY1" fmla="*/ 0 h 6858000"/>
              <a:gd name="connsiteX2" fmla="*/ 3069903 w 6722752"/>
              <a:gd name="connsiteY2" fmla="*/ 0 h 6858000"/>
              <a:gd name="connsiteX3" fmla="*/ 6722752 w 6722752"/>
              <a:gd name="connsiteY3" fmla="*/ 6858000 h 6858000"/>
              <a:gd name="connsiteX4" fmla="*/ 0 w 6722752"/>
              <a:gd name="connsiteY4" fmla="*/ 6842760 h 6858000"/>
              <a:gd name="connsiteX5" fmla="*/ 0 w 6722752"/>
              <a:gd name="connsiteY5" fmla="*/ 0 h 6858000"/>
              <a:gd name="connsiteX0" fmla="*/ 15240 w 6737992"/>
              <a:gd name="connsiteY0" fmla="*/ 0 h 6873240"/>
              <a:gd name="connsiteX1" fmla="*/ 3063240 w 6737992"/>
              <a:gd name="connsiteY1" fmla="*/ 0 h 6873240"/>
              <a:gd name="connsiteX2" fmla="*/ 3085143 w 6737992"/>
              <a:gd name="connsiteY2" fmla="*/ 0 h 6873240"/>
              <a:gd name="connsiteX3" fmla="*/ 6737992 w 6737992"/>
              <a:gd name="connsiteY3" fmla="*/ 6858000 h 6873240"/>
              <a:gd name="connsiteX4" fmla="*/ 0 w 6737992"/>
              <a:gd name="connsiteY4" fmla="*/ 6873240 h 6873240"/>
              <a:gd name="connsiteX5" fmla="*/ 15240 w 6737992"/>
              <a:gd name="connsiteY5" fmla="*/ 0 h 6873240"/>
              <a:gd name="connsiteX0" fmla="*/ 15240 w 6753490"/>
              <a:gd name="connsiteY0" fmla="*/ 0 h 6888996"/>
              <a:gd name="connsiteX1" fmla="*/ 3063240 w 6753490"/>
              <a:gd name="connsiteY1" fmla="*/ 0 h 6888996"/>
              <a:gd name="connsiteX2" fmla="*/ 3085143 w 6753490"/>
              <a:gd name="connsiteY2" fmla="*/ 0 h 6888996"/>
              <a:gd name="connsiteX3" fmla="*/ 6753490 w 6753490"/>
              <a:gd name="connsiteY3" fmla="*/ 6888996 h 6888996"/>
              <a:gd name="connsiteX4" fmla="*/ 0 w 6753490"/>
              <a:gd name="connsiteY4" fmla="*/ 6873240 h 6888996"/>
              <a:gd name="connsiteX5" fmla="*/ 15240 w 6753490"/>
              <a:gd name="connsiteY5" fmla="*/ 0 h 6888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3490" h="6888996">
                <a:moveTo>
                  <a:pt x="15240" y="0"/>
                </a:moveTo>
                <a:lnTo>
                  <a:pt x="3063240" y="0"/>
                </a:lnTo>
                <a:lnTo>
                  <a:pt x="3085143" y="0"/>
                </a:lnTo>
                <a:lnTo>
                  <a:pt x="6753490" y="6888996"/>
                </a:lnTo>
                <a:lnTo>
                  <a:pt x="0" y="6873240"/>
                </a:lnTo>
                <a:lnTo>
                  <a:pt x="1524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 bwMode="white">
          <a:xfrm>
            <a:off x="298451" y="3505200"/>
            <a:ext cx="6203949" cy="1836690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/>
          </p:nvPr>
        </p:nvSpPr>
        <p:spPr bwMode="white">
          <a:xfrm>
            <a:off x="298286" y="5488766"/>
            <a:ext cx="6213380" cy="93902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Line 1037"/>
          <p:cNvSpPr>
            <a:spLocks noChangeShapeType="1"/>
          </p:cNvSpPr>
          <p:nvPr userDrawn="1"/>
        </p:nvSpPr>
        <p:spPr bwMode="white">
          <a:xfrm>
            <a:off x="-1" y="5386166"/>
            <a:ext cx="646176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2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Emer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8258" y="1"/>
            <a:ext cx="12200259" cy="57120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0" name="Line 1037"/>
          <p:cNvSpPr>
            <a:spLocks noChangeShapeType="1"/>
          </p:cNvSpPr>
          <p:nvPr userDrawn="1"/>
        </p:nvSpPr>
        <p:spPr bwMode="white">
          <a:xfrm>
            <a:off x="6403637" y="3022200"/>
            <a:ext cx="578836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70027" y="1158240"/>
            <a:ext cx="5515573" cy="1863960"/>
          </a:xfrm>
        </p:spPr>
        <p:txBody>
          <a:bodyPr anchor="b"/>
          <a:lstStyle>
            <a:lvl1pPr marL="0" indent="0">
              <a:buFontTx/>
              <a:buNone/>
              <a:defRPr sz="3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059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8258" y="1"/>
            <a:ext cx="12200259" cy="571203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0" name="Line 1037"/>
          <p:cNvSpPr>
            <a:spLocks noChangeShapeType="1"/>
          </p:cNvSpPr>
          <p:nvPr userDrawn="1"/>
        </p:nvSpPr>
        <p:spPr bwMode="white">
          <a:xfrm>
            <a:off x="6403637" y="3022200"/>
            <a:ext cx="578836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70027" y="1158240"/>
            <a:ext cx="5515573" cy="1863960"/>
          </a:xfrm>
        </p:spPr>
        <p:txBody>
          <a:bodyPr anchor="b"/>
          <a:lstStyle>
            <a:lvl1pPr marL="0" indent="0">
              <a:buFontTx/>
              <a:buNone/>
              <a:defRPr sz="3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716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8258" y="1"/>
            <a:ext cx="12200259" cy="571203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0" name="Line 1037"/>
          <p:cNvSpPr>
            <a:spLocks noChangeShapeType="1"/>
          </p:cNvSpPr>
          <p:nvPr userDrawn="1"/>
        </p:nvSpPr>
        <p:spPr bwMode="white">
          <a:xfrm>
            <a:off x="6403637" y="3022200"/>
            <a:ext cx="578836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70027" y="1158240"/>
            <a:ext cx="5515573" cy="1863960"/>
          </a:xfrm>
        </p:spPr>
        <p:txBody>
          <a:bodyPr anchor="b"/>
          <a:lstStyle>
            <a:lvl1pPr marL="0" indent="0">
              <a:buFontTx/>
              <a:buNone/>
              <a:defRPr sz="3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6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8258" y="1"/>
            <a:ext cx="12200259" cy="571203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0" name="Line 1037"/>
          <p:cNvSpPr>
            <a:spLocks noChangeShapeType="1"/>
          </p:cNvSpPr>
          <p:nvPr userDrawn="1"/>
        </p:nvSpPr>
        <p:spPr bwMode="white">
          <a:xfrm>
            <a:off x="6403637" y="3022200"/>
            <a:ext cx="578836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70027" y="1158240"/>
            <a:ext cx="5515573" cy="1863960"/>
          </a:xfrm>
        </p:spPr>
        <p:txBody>
          <a:bodyPr anchor="b"/>
          <a:lstStyle>
            <a:lvl1pPr marL="0" indent="0">
              <a:buFontTx/>
              <a:buNone/>
              <a:defRPr sz="3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871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Blue/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8258" y="1"/>
            <a:ext cx="12200259" cy="5712030"/>
          </a:xfrm>
          <a:prstGeom prst="rect">
            <a:avLst/>
          </a:prstGeom>
          <a:solidFill>
            <a:srgbClr val="00B37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0" name="Line 1037"/>
          <p:cNvSpPr>
            <a:spLocks noChangeShapeType="1"/>
          </p:cNvSpPr>
          <p:nvPr userDrawn="1"/>
        </p:nvSpPr>
        <p:spPr bwMode="white">
          <a:xfrm>
            <a:off x="6403637" y="3022200"/>
            <a:ext cx="5788364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F245F"/>
              </a:solidFill>
              <a:latin typeface="Times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70027" y="1158240"/>
            <a:ext cx="5515573" cy="1863960"/>
          </a:xfrm>
        </p:spPr>
        <p:txBody>
          <a:bodyPr anchor="b"/>
          <a:lstStyle>
            <a:lvl1pPr marL="0" indent="0">
              <a:buFontTx/>
              <a:buNone/>
              <a:defRPr sz="3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77453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6934" y="3"/>
            <a:ext cx="12208935" cy="685799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4" name="Rectangle 18"/>
          <p:cNvSpPr/>
          <p:nvPr userDrawn="1"/>
        </p:nvSpPr>
        <p:spPr bwMode="auto">
          <a:xfrm>
            <a:off x="-16933" y="0"/>
            <a:ext cx="10170160" cy="6858000"/>
          </a:xfrm>
          <a:custGeom>
            <a:avLst/>
            <a:gdLst>
              <a:gd name="connsiteX0" fmla="*/ 0 w 7713352"/>
              <a:gd name="connsiteY0" fmla="*/ 0 h 6858000"/>
              <a:gd name="connsiteX1" fmla="*/ 4038600 w 7713352"/>
              <a:gd name="connsiteY1" fmla="*/ 0 h 6858000"/>
              <a:gd name="connsiteX2" fmla="*/ 4060503 w 7713352"/>
              <a:gd name="connsiteY2" fmla="*/ 0 h 6858000"/>
              <a:gd name="connsiteX3" fmla="*/ 7713352 w 7713352"/>
              <a:gd name="connsiteY3" fmla="*/ 6858000 h 6858000"/>
              <a:gd name="connsiteX4" fmla="*/ 4038600 w 7713352"/>
              <a:gd name="connsiteY4" fmla="*/ 6858000 h 6858000"/>
              <a:gd name="connsiteX5" fmla="*/ 171908 w 7713352"/>
              <a:gd name="connsiteY5" fmla="*/ 6858000 h 6858000"/>
              <a:gd name="connsiteX6" fmla="*/ 0 w 7713352"/>
              <a:gd name="connsiteY6" fmla="*/ 6858000 h 6858000"/>
              <a:gd name="connsiteX7" fmla="*/ 0 w 771335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3352" h="6858000">
                <a:moveTo>
                  <a:pt x="0" y="0"/>
                </a:moveTo>
                <a:lnTo>
                  <a:pt x="4038600" y="0"/>
                </a:lnTo>
                <a:lnTo>
                  <a:pt x="4060503" y="0"/>
                </a:lnTo>
                <a:lnTo>
                  <a:pt x="7713352" y="6858000"/>
                </a:lnTo>
                <a:lnTo>
                  <a:pt x="4038600" y="6858000"/>
                </a:lnTo>
                <a:lnTo>
                  <a:pt x="1719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white">
          <a:xfrm>
            <a:off x="711200" y="4492586"/>
            <a:ext cx="6502400" cy="900825"/>
          </a:xfrm>
          <a:effectLst/>
        </p:spPr>
        <p:txBody>
          <a:bodyPr anchor="t"/>
          <a:lstStyle>
            <a:lvl1pPr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711200" y="5483091"/>
            <a:ext cx="6500677" cy="979702"/>
          </a:xfrm>
        </p:spPr>
        <p:txBody>
          <a:bodyPr/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524256" y="4335024"/>
            <a:ext cx="668762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31772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6934" y="3"/>
            <a:ext cx="12208935" cy="6857999"/>
          </a:xfrm>
          <a:prstGeom prst="rect">
            <a:avLst/>
          </a:prstGeom>
          <a:solidFill>
            <a:srgbClr val="BDD5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9" name="Rectangle 18"/>
          <p:cNvSpPr/>
          <p:nvPr userDrawn="1"/>
        </p:nvSpPr>
        <p:spPr bwMode="auto">
          <a:xfrm>
            <a:off x="-16933" y="0"/>
            <a:ext cx="10170160" cy="6858000"/>
          </a:xfrm>
          <a:custGeom>
            <a:avLst/>
            <a:gdLst>
              <a:gd name="connsiteX0" fmla="*/ 0 w 7713352"/>
              <a:gd name="connsiteY0" fmla="*/ 0 h 6858000"/>
              <a:gd name="connsiteX1" fmla="*/ 4038600 w 7713352"/>
              <a:gd name="connsiteY1" fmla="*/ 0 h 6858000"/>
              <a:gd name="connsiteX2" fmla="*/ 4060503 w 7713352"/>
              <a:gd name="connsiteY2" fmla="*/ 0 h 6858000"/>
              <a:gd name="connsiteX3" fmla="*/ 7713352 w 7713352"/>
              <a:gd name="connsiteY3" fmla="*/ 6858000 h 6858000"/>
              <a:gd name="connsiteX4" fmla="*/ 4038600 w 7713352"/>
              <a:gd name="connsiteY4" fmla="*/ 6858000 h 6858000"/>
              <a:gd name="connsiteX5" fmla="*/ 171908 w 7713352"/>
              <a:gd name="connsiteY5" fmla="*/ 6858000 h 6858000"/>
              <a:gd name="connsiteX6" fmla="*/ 0 w 7713352"/>
              <a:gd name="connsiteY6" fmla="*/ 6858000 h 6858000"/>
              <a:gd name="connsiteX7" fmla="*/ 0 w 771335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3352" h="6858000">
                <a:moveTo>
                  <a:pt x="0" y="0"/>
                </a:moveTo>
                <a:lnTo>
                  <a:pt x="4038600" y="0"/>
                </a:lnTo>
                <a:lnTo>
                  <a:pt x="4060503" y="0"/>
                </a:lnTo>
                <a:lnTo>
                  <a:pt x="7713352" y="6858000"/>
                </a:lnTo>
                <a:lnTo>
                  <a:pt x="4038600" y="6858000"/>
                </a:lnTo>
                <a:lnTo>
                  <a:pt x="1719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white">
          <a:xfrm>
            <a:off x="711200" y="4492586"/>
            <a:ext cx="6502400" cy="900825"/>
          </a:xfrm>
          <a:effectLst/>
        </p:spPr>
        <p:txBody>
          <a:bodyPr anchor="t"/>
          <a:lstStyle>
            <a:lvl1pPr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711200" y="5483091"/>
            <a:ext cx="6500677" cy="979702"/>
          </a:xfrm>
        </p:spPr>
        <p:txBody>
          <a:bodyPr/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524256" y="4335024"/>
            <a:ext cx="668762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17145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Break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6934" y="3"/>
            <a:ext cx="12208935" cy="685799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9" name="Rectangle 18"/>
          <p:cNvSpPr/>
          <p:nvPr userDrawn="1"/>
        </p:nvSpPr>
        <p:spPr bwMode="auto">
          <a:xfrm>
            <a:off x="-16933" y="0"/>
            <a:ext cx="10170160" cy="6858000"/>
          </a:xfrm>
          <a:custGeom>
            <a:avLst/>
            <a:gdLst>
              <a:gd name="connsiteX0" fmla="*/ 0 w 7713352"/>
              <a:gd name="connsiteY0" fmla="*/ 0 h 6858000"/>
              <a:gd name="connsiteX1" fmla="*/ 4038600 w 7713352"/>
              <a:gd name="connsiteY1" fmla="*/ 0 h 6858000"/>
              <a:gd name="connsiteX2" fmla="*/ 4060503 w 7713352"/>
              <a:gd name="connsiteY2" fmla="*/ 0 h 6858000"/>
              <a:gd name="connsiteX3" fmla="*/ 7713352 w 7713352"/>
              <a:gd name="connsiteY3" fmla="*/ 6858000 h 6858000"/>
              <a:gd name="connsiteX4" fmla="*/ 4038600 w 7713352"/>
              <a:gd name="connsiteY4" fmla="*/ 6858000 h 6858000"/>
              <a:gd name="connsiteX5" fmla="*/ 171908 w 7713352"/>
              <a:gd name="connsiteY5" fmla="*/ 6858000 h 6858000"/>
              <a:gd name="connsiteX6" fmla="*/ 0 w 7713352"/>
              <a:gd name="connsiteY6" fmla="*/ 6858000 h 6858000"/>
              <a:gd name="connsiteX7" fmla="*/ 0 w 771335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3352" h="6858000">
                <a:moveTo>
                  <a:pt x="0" y="0"/>
                </a:moveTo>
                <a:lnTo>
                  <a:pt x="4038600" y="0"/>
                </a:lnTo>
                <a:lnTo>
                  <a:pt x="4060503" y="0"/>
                </a:lnTo>
                <a:lnTo>
                  <a:pt x="7713352" y="6858000"/>
                </a:lnTo>
                <a:lnTo>
                  <a:pt x="4038600" y="6858000"/>
                </a:lnTo>
                <a:lnTo>
                  <a:pt x="1719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4B8D"/>
              </a:solidFill>
              <a:latin typeface="Times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 bwMode="white">
          <a:xfrm>
            <a:off x="711200" y="4492586"/>
            <a:ext cx="6502400" cy="900825"/>
          </a:xfrm>
          <a:effectLst/>
        </p:spPr>
        <p:txBody>
          <a:bodyPr anchor="t"/>
          <a:lstStyle>
            <a:lvl1pPr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 bwMode="white">
          <a:xfrm>
            <a:off x="711200" y="5483091"/>
            <a:ext cx="6500677" cy="979702"/>
          </a:xfrm>
        </p:spPr>
        <p:txBody>
          <a:bodyPr/>
          <a:lstStyle>
            <a:lvl1pPr marL="0" indent="0">
              <a:buNone/>
              <a:defRPr sz="20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524256" y="4335024"/>
            <a:ext cx="6687621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00815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olor Wh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</a:defRPr>
            </a:lvl1pPr>
          </a:lstStyle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4B8D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 Color Wheel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66987" y="1224315"/>
            <a:ext cx="10458027" cy="4877476"/>
            <a:chOff x="1595615" y="1224315"/>
            <a:chExt cx="5952770" cy="4877476"/>
          </a:xfrm>
        </p:grpSpPr>
        <p:grpSp>
          <p:nvGrpSpPr>
            <p:cNvPr id="43" name="Group 42"/>
            <p:cNvGrpSpPr/>
            <p:nvPr userDrawn="1"/>
          </p:nvGrpSpPr>
          <p:grpSpPr>
            <a:xfrm>
              <a:off x="5021136" y="1586309"/>
              <a:ext cx="1704886" cy="665306"/>
              <a:chOff x="5495453" y="1672306"/>
              <a:chExt cx="2290371" cy="416460"/>
            </a:xfrm>
          </p:grpSpPr>
          <p:cxnSp>
            <p:nvCxnSpPr>
              <p:cNvPr id="120" name="Straight Connector 119"/>
              <p:cNvCxnSpPr/>
              <p:nvPr/>
            </p:nvCxnSpPr>
            <p:spPr bwMode="auto">
              <a:xfrm flipV="1">
                <a:off x="5495453" y="1672306"/>
                <a:ext cx="416460" cy="4164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5911913" y="1672306"/>
                <a:ext cx="1873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D3124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4" name="Text Box 5"/>
            <p:cNvSpPr txBox="1">
              <a:spLocks noChangeArrowheads="1"/>
            </p:cNvSpPr>
            <p:nvPr userDrawn="1"/>
          </p:nvSpPr>
          <p:spPr bwMode="auto">
            <a:xfrm>
              <a:off x="5405711" y="1224315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D31245"/>
                  </a:solidFill>
                </a:rPr>
                <a:t>211/18/69</a:t>
              </a:r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3158696" y="1884015"/>
              <a:ext cx="2916156" cy="3687330"/>
              <a:chOff x="2711787" y="2044846"/>
              <a:chExt cx="4070014" cy="3859742"/>
            </a:xfrm>
          </p:grpSpPr>
          <p:graphicFrame>
            <p:nvGraphicFramePr>
              <p:cNvPr id="118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432859"/>
                  </p:ext>
                </p:extLst>
              </p:nvPr>
            </p:nvGraphicFramePr>
            <p:xfrm>
              <a:off x="2711787" y="2044846"/>
              <a:ext cx="4070014" cy="38597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19" name="Arc 118"/>
              <p:cNvSpPr/>
              <p:nvPr/>
            </p:nvSpPr>
            <p:spPr bwMode="auto">
              <a:xfrm>
                <a:off x="3061921" y="2352913"/>
                <a:ext cx="3142377" cy="3247251"/>
              </a:xfrm>
              <a:prstGeom prst="arc">
                <a:avLst>
                  <a:gd name="adj1" fmla="val 21569528"/>
                  <a:gd name="adj2" fmla="val 19957748"/>
                </a:avLst>
              </a:prstGeom>
              <a:noFill/>
              <a:ln w="38100" cap="rnd" cmpd="sng" algn="ctr">
                <a:solidFill>
                  <a:schemeClr val="bg1"/>
                </a:solidFill>
                <a:prstDash val="sysDash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700" b="1" dirty="0">
                  <a:solidFill>
                    <a:srgbClr val="004B8D"/>
                  </a:solidFill>
                  <a:latin typeface="Times" charset="0"/>
                </a:endParaRPr>
              </a:p>
            </p:txBody>
          </p:sp>
        </p:grpSp>
        <p:cxnSp>
          <p:nvCxnSpPr>
            <p:cNvPr id="46" name="Straight Connector 45"/>
            <p:cNvCxnSpPr/>
            <p:nvPr userDrawn="1"/>
          </p:nvCxnSpPr>
          <p:spPr bwMode="auto">
            <a:xfrm>
              <a:off x="5782797" y="3286218"/>
              <a:ext cx="17655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5"/>
            <p:cNvSpPr txBox="1">
              <a:spLocks noChangeArrowheads="1"/>
            </p:cNvSpPr>
            <p:nvPr userDrawn="1"/>
          </p:nvSpPr>
          <p:spPr bwMode="auto">
            <a:xfrm>
              <a:off x="6040301" y="2923736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004B8D"/>
                  </a:solidFill>
                </a:rPr>
                <a:t>0/75/141</a:t>
              </a:r>
            </a:p>
          </p:txBody>
        </p:sp>
        <p:grpSp>
          <p:nvGrpSpPr>
            <p:cNvPr id="87" name="Group 86"/>
            <p:cNvGrpSpPr/>
            <p:nvPr userDrawn="1"/>
          </p:nvGrpSpPr>
          <p:grpSpPr>
            <a:xfrm flipH="1">
              <a:off x="2400122" y="1586310"/>
              <a:ext cx="1704886" cy="665306"/>
              <a:chOff x="5495453" y="1672306"/>
              <a:chExt cx="2290371" cy="416460"/>
            </a:xfrm>
          </p:grpSpPr>
          <p:cxnSp>
            <p:nvCxnSpPr>
              <p:cNvPr id="116" name="Straight Connector 115"/>
              <p:cNvCxnSpPr/>
              <p:nvPr/>
            </p:nvCxnSpPr>
            <p:spPr bwMode="auto">
              <a:xfrm flipV="1">
                <a:off x="5495453" y="1672306"/>
                <a:ext cx="416460" cy="4164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5911913" y="1672306"/>
                <a:ext cx="1873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8" name="Text Box 5"/>
            <p:cNvSpPr txBox="1">
              <a:spLocks noChangeArrowheads="1"/>
            </p:cNvSpPr>
            <p:nvPr userDrawn="1"/>
          </p:nvSpPr>
          <p:spPr bwMode="auto">
            <a:xfrm>
              <a:off x="2400124" y="1224315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959797"/>
                  </a:solidFill>
                </a:rPr>
                <a:t>149/151/151</a:t>
              </a:r>
            </a:p>
          </p:txBody>
        </p:sp>
        <p:cxnSp>
          <p:nvCxnSpPr>
            <p:cNvPr id="89" name="Straight Connector 88"/>
            <p:cNvCxnSpPr/>
            <p:nvPr userDrawn="1"/>
          </p:nvCxnSpPr>
          <p:spPr bwMode="auto">
            <a:xfrm>
              <a:off x="1993230" y="2456358"/>
              <a:ext cx="17655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AA7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5"/>
            <p:cNvSpPr txBox="1">
              <a:spLocks noChangeArrowheads="1"/>
            </p:cNvSpPr>
            <p:nvPr userDrawn="1"/>
          </p:nvSpPr>
          <p:spPr bwMode="auto">
            <a:xfrm>
              <a:off x="1993231" y="2093875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00B37E"/>
                  </a:solidFill>
                </a:rPr>
                <a:t>0/170/126</a:t>
              </a:r>
            </a:p>
          </p:txBody>
        </p:sp>
        <p:cxnSp>
          <p:nvCxnSpPr>
            <p:cNvPr id="91" name="Straight Connector 90"/>
            <p:cNvCxnSpPr/>
            <p:nvPr userDrawn="1"/>
          </p:nvCxnSpPr>
          <p:spPr bwMode="auto">
            <a:xfrm>
              <a:off x="1595615" y="3377168"/>
              <a:ext cx="17655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Text Box 5"/>
            <p:cNvSpPr txBox="1">
              <a:spLocks noChangeArrowheads="1"/>
            </p:cNvSpPr>
            <p:nvPr userDrawn="1"/>
          </p:nvSpPr>
          <p:spPr bwMode="auto">
            <a:xfrm>
              <a:off x="1595616" y="3014686"/>
              <a:ext cx="1472090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87E5FF"/>
                  </a:solidFill>
                </a:rPr>
                <a:t>135/229/255</a:t>
              </a:r>
            </a:p>
          </p:txBody>
        </p:sp>
        <p:cxnSp>
          <p:nvCxnSpPr>
            <p:cNvPr id="93" name="Straight Connector 92"/>
            <p:cNvCxnSpPr/>
            <p:nvPr userDrawn="1"/>
          </p:nvCxnSpPr>
          <p:spPr bwMode="auto">
            <a:xfrm>
              <a:off x="1715682" y="4516732"/>
              <a:ext cx="17655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 Box 5"/>
            <p:cNvSpPr txBox="1">
              <a:spLocks noChangeArrowheads="1"/>
            </p:cNvSpPr>
            <p:nvPr userDrawn="1"/>
          </p:nvSpPr>
          <p:spPr bwMode="auto">
            <a:xfrm>
              <a:off x="1884939" y="4154249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6E298D"/>
                  </a:solidFill>
                </a:rPr>
                <a:t>110/41/141</a:t>
              </a:r>
            </a:p>
          </p:txBody>
        </p:sp>
        <p:sp>
          <p:nvSpPr>
            <p:cNvPr id="95" name="Text Box 5"/>
            <p:cNvSpPr txBox="1">
              <a:spLocks noChangeArrowheads="1"/>
            </p:cNvSpPr>
            <p:nvPr userDrawn="1"/>
          </p:nvSpPr>
          <p:spPr bwMode="auto">
            <a:xfrm>
              <a:off x="1884938" y="5388339"/>
              <a:ext cx="1524629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F79428"/>
                  </a:solidFill>
                </a:rPr>
                <a:t>247/148/40</a:t>
              </a:r>
            </a:p>
          </p:txBody>
        </p:sp>
        <p:grpSp>
          <p:nvGrpSpPr>
            <p:cNvPr id="96" name="Group 95"/>
            <p:cNvGrpSpPr/>
            <p:nvPr userDrawn="1"/>
          </p:nvGrpSpPr>
          <p:grpSpPr>
            <a:xfrm flipV="1">
              <a:off x="5388686" y="5050090"/>
              <a:ext cx="1704886" cy="614406"/>
              <a:chOff x="5495453" y="1672306"/>
              <a:chExt cx="2290371" cy="416460"/>
            </a:xfrm>
          </p:grpSpPr>
          <p:cxnSp>
            <p:nvCxnSpPr>
              <p:cNvPr id="114" name="Straight Connector 113"/>
              <p:cNvCxnSpPr/>
              <p:nvPr/>
            </p:nvCxnSpPr>
            <p:spPr bwMode="auto">
              <a:xfrm flipV="1">
                <a:off x="5495453" y="1672306"/>
                <a:ext cx="416460" cy="4164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5911913" y="1672306"/>
                <a:ext cx="1873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7" name="Text Box 5"/>
            <p:cNvSpPr txBox="1">
              <a:spLocks noChangeArrowheads="1"/>
            </p:cNvSpPr>
            <p:nvPr userDrawn="1"/>
          </p:nvSpPr>
          <p:spPr bwMode="auto">
            <a:xfrm>
              <a:off x="5763782" y="5310656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00A4D2"/>
                  </a:solidFill>
                </a:rPr>
                <a:t>0/164/210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 bwMode="auto">
            <a:xfrm>
              <a:off x="5697435" y="4507983"/>
              <a:ext cx="17655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5"/>
            <p:cNvSpPr txBox="1">
              <a:spLocks noChangeArrowheads="1"/>
            </p:cNvSpPr>
            <p:nvPr userDrawn="1"/>
          </p:nvSpPr>
          <p:spPr bwMode="auto">
            <a:xfrm>
              <a:off x="5954938" y="4145501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62BB46"/>
                  </a:solidFill>
                </a:rPr>
                <a:t>98/187/70</a:t>
              </a:r>
            </a:p>
          </p:txBody>
        </p:sp>
        <p:sp>
          <p:nvSpPr>
            <p:cNvPr id="100" name="5-Point Star 99"/>
            <p:cNvSpPr/>
            <p:nvPr userDrawn="1"/>
          </p:nvSpPr>
          <p:spPr bwMode="white">
            <a:xfrm>
              <a:off x="5514227" y="3286218"/>
              <a:ext cx="293689" cy="391585"/>
            </a:xfrm>
            <a:prstGeom prst="star5">
              <a:avLst>
                <a:gd name="adj" fmla="val 26417"/>
                <a:gd name="hf" fmla="val 105146"/>
                <a:gd name="vf" fmla="val 110557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64008" tIns="32004" rIns="64008" bIns="32004"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101" name="Group 100"/>
            <p:cNvGrpSpPr/>
            <p:nvPr userDrawn="1"/>
          </p:nvGrpSpPr>
          <p:grpSpPr>
            <a:xfrm flipH="1" flipV="1">
              <a:off x="2090303" y="5127773"/>
              <a:ext cx="1704886" cy="614406"/>
              <a:chOff x="5495453" y="1672306"/>
              <a:chExt cx="2290371" cy="416460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 flipV="1">
                <a:off x="5495453" y="1672306"/>
                <a:ext cx="416460" cy="4164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5911913" y="1672306"/>
                <a:ext cx="187391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2" name="TextBox 101"/>
            <p:cNvSpPr txBox="1"/>
            <p:nvPr userDrawn="1"/>
          </p:nvSpPr>
          <p:spPr>
            <a:xfrm>
              <a:off x="4310480" y="3376235"/>
              <a:ext cx="1120621" cy="341632"/>
            </a:xfrm>
            <a:prstGeom prst="rect">
              <a:avLst/>
            </a:prstGeom>
            <a:noFill/>
          </p:spPr>
          <p:txBody>
            <a:bodyPr wrap="square" lIns="64008" tIns="32004" rIns="64008" bIns="32004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4B8D"/>
                  </a:solidFill>
                </a:rPr>
                <a:t>Start Here</a:t>
              </a:r>
            </a:p>
          </p:txBody>
        </p:sp>
        <p:grpSp>
          <p:nvGrpSpPr>
            <p:cNvPr id="103" name="Group 102"/>
            <p:cNvGrpSpPr/>
            <p:nvPr userDrawn="1"/>
          </p:nvGrpSpPr>
          <p:grpSpPr>
            <a:xfrm flipH="1" flipV="1">
              <a:off x="3361203" y="5112777"/>
              <a:ext cx="1484951" cy="970943"/>
              <a:chOff x="5495453" y="1672306"/>
              <a:chExt cx="3189700" cy="416460"/>
            </a:xfrm>
          </p:grpSpPr>
          <p:cxnSp>
            <p:nvCxnSpPr>
              <p:cNvPr id="110" name="Straight Connector 109"/>
              <p:cNvCxnSpPr/>
              <p:nvPr/>
            </p:nvCxnSpPr>
            <p:spPr bwMode="auto">
              <a:xfrm flipV="1">
                <a:off x="5495453" y="1672306"/>
                <a:ext cx="416460" cy="41646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 bwMode="auto">
              <a:xfrm flipV="1">
                <a:off x="5911911" y="1672306"/>
                <a:ext cx="277324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4" name="Text Box 5"/>
            <p:cNvSpPr txBox="1">
              <a:spLocks noChangeArrowheads="1"/>
            </p:cNvSpPr>
            <p:nvPr userDrawn="1"/>
          </p:nvSpPr>
          <p:spPr bwMode="auto">
            <a:xfrm>
              <a:off x="3391841" y="5677216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FFCF22"/>
                  </a:solidFill>
                </a:rPr>
                <a:t>255/207/34</a:t>
              </a:r>
            </a:p>
          </p:txBody>
        </p:sp>
        <p:sp>
          <p:nvSpPr>
            <p:cNvPr id="105" name="Text Box 84"/>
            <p:cNvSpPr txBox="1">
              <a:spLocks noChangeArrowheads="1"/>
            </p:cNvSpPr>
            <p:nvPr userDrawn="1"/>
          </p:nvSpPr>
          <p:spPr bwMode="auto">
            <a:xfrm>
              <a:off x="6009691" y="3299444"/>
              <a:ext cx="1538694" cy="242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en-US" sz="1100" dirty="0">
                  <a:solidFill>
                    <a:schemeClr val="tx2"/>
                  </a:solidFill>
                </a:rPr>
                <a:t>External Tombstone Background Color</a:t>
              </a:r>
            </a:p>
          </p:txBody>
        </p:sp>
        <p:sp>
          <p:nvSpPr>
            <p:cNvPr id="106" name="Text Box 84"/>
            <p:cNvSpPr txBox="1">
              <a:spLocks noChangeArrowheads="1"/>
            </p:cNvSpPr>
            <p:nvPr userDrawn="1"/>
          </p:nvSpPr>
          <p:spPr bwMode="auto">
            <a:xfrm>
              <a:off x="5828823" y="5681676"/>
              <a:ext cx="1447941" cy="420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en-US" sz="1100" dirty="0">
                  <a:solidFill>
                    <a:schemeClr val="accent3"/>
                  </a:solidFill>
                </a:rPr>
                <a:t>Tombstone </a:t>
              </a:r>
              <a:br>
                <a:rPr lang="en-US" sz="1100" dirty="0">
                  <a:solidFill>
                    <a:schemeClr val="accent3"/>
                  </a:solidFill>
                </a:rPr>
              </a:br>
              <a:r>
                <a:rPr lang="en-US" sz="1100" dirty="0">
                  <a:solidFill>
                    <a:schemeClr val="accent3"/>
                  </a:solidFill>
                </a:rPr>
                <a:t>Line Color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 bwMode="auto">
            <a:xfrm>
              <a:off x="5445919" y="2528581"/>
              <a:ext cx="17655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5"/>
            <p:cNvSpPr txBox="1">
              <a:spLocks noChangeArrowheads="1"/>
            </p:cNvSpPr>
            <p:nvPr userDrawn="1"/>
          </p:nvSpPr>
          <p:spPr bwMode="auto">
            <a:xfrm>
              <a:off x="6015434" y="2166099"/>
              <a:ext cx="1302834" cy="326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F79428">
                      <a:lumMod val="50000"/>
                    </a:srgbClr>
                  </a:solidFill>
                </a:rPr>
                <a:t>138/75/5</a:t>
              </a:r>
            </a:p>
          </p:txBody>
        </p:sp>
        <p:sp>
          <p:nvSpPr>
            <p:cNvPr id="109" name="Text Box 84"/>
            <p:cNvSpPr txBox="1">
              <a:spLocks noChangeArrowheads="1"/>
            </p:cNvSpPr>
            <p:nvPr userDrawn="1"/>
          </p:nvSpPr>
          <p:spPr bwMode="auto">
            <a:xfrm>
              <a:off x="5372756" y="1602822"/>
              <a:ext cx="1233599" cy="420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4008" tIns="32004" rIns="64008" bIns="32004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en-US" sz="1100" dirty="0">
                  <a:solidFill>
                    <a:srgbClr val="D31245"/>
                  </a:solidFill>
                </a:rPr>
                <a:t>Negative numbers </a:t>
              </a:r>
              <a:br>
                <a:rPr lang="en-US" sz="1100" dirty="0">
                  <a:solidFill>
                    <a:srgbClr val="D31245"/>
                  </a:solidFill>
                </a:rPr>
              </a:br>
              <a:r>
                <a:rPr lang="en-US" sz="1100" dirty="0">
                  <a:solidFill>
                    <a:srgbClr val="D31245"/>
                  </a:solidFill>
                </a:rPr>
                <a:t>or text </a:t>
              </a:r>
            </a:p>
          </p:txBody>
        </p:sp>
      </p:grpSp>
      <p:sp>
        <p:nvSpPr>
          <p:cNvPr id="1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5014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Footer Placeholder 15"/>
          <p:cNvSpPr txBox="1">
            <a:spLocks/>
          </p:cNvSpPr>
          <p:nvPr userDrawn="1"/>
        </p:nvSpPr>
        <p:spPr>
          <a:xfrm>
            <a:off x="266277" y="6611356"/>
            <a:ext cx="1612857" cy="2466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/>
              <a:t>Emerson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919152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LAYOUT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19200" y="1257776"/>
            <a:ext cx="9753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dirty="0">
                <a:solidFill>
                  <a:srgbClr val="D31245"/>
                </a:solidFill>
              </a:rPr>
              <a:t>Last Slide of Template</a:t>
            </a:r>
            <a:br>
              <a:rPr lang="en-US" sz="4800" dirty="0">
                <a:solidFill>
                  <a:srgbClr val="D31245"/>
                </a:solidFill>
              </a:rPr>
            </a:br>
            <a:br>
              <a:rPr lang="en-US" sz="4800" dirty="0">
                <a:solidFill>
                  <a:srgbClr val="D31245"/>
                </a:solidFill>
              </a:rPr>
            </a:br>
            <a:r>
              <a:rPr lang="en-US" sz="4800" dirty="0">
                <a:solidFill>
                  <a:srgbClr val="D31245"/>
                </a:solidFill>
              </a:rPr>
              <a:t>Any slide layouts after this are</a:t>
            </a:r>
            <a:r>
              <a:rPr lang="en-US" sz="4800" baseline="0" dirty="0">
                <a:solidFill>
                  <a:srgbClr val="D31245"/>
                </a:solidFill>
              </a:rPr>
              <a:t> </a:t>
            </a:r>
            <a:r>
              <a:rPr lang="en-US" sz="4800" dirty="0">
                <a:solidFill>
                  <a:srgbClr val="D31245"/>
                </a:solidFill>
              </a:rPr>
              <a:t>from other templates and should not be used.</a:t>
            </a:r>
          </a:p>
        </p:txBody>
      </p:sp>
    </p:spTree>
    <p:extLst>
      <p:ext uri="{BB962C8B-B14F-4D97-AF65-F5344CB8AC3E}">
        <p14:creationId xmlns:p14="http://schemas.microsoft.com/office/powerpoint/2010/main" val="395851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0ADE-A42D-4783-9BF9-F38DCA4F91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F6203-306F-4DD3-B624-7552376C0826}"/>
              </a:ext>
            </a:extLst>
          </p:cNvPr>
          <p:cNvSpPr txBox="1">
            <a:spLocks/>
          </p:cNvSpPr>
          <p:nvPr userDrawn="1"/>
        </p:nvSpPr>
        <p:spPr>
          <a:xfrm>
            <a:off x="11334983" y="6652260"/>
            <a:ext cx="759037" cy="205740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18E82-2635-4133-8350-4252D6B2AEF7}" type="slidenum">
              <a:rPr lang="en-US" sz="700" smtClean="0"/>
              <a:pPr/>
              <a:t>‹#›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353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718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536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9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56A8AD-9813-4448-8F1F-6F8988625EF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618E82-2635-4133-8350-4252D6B2AE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661" r:id="rId14"/>
    <p:sldLayoutId id="2147483713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712" r:id="rId21"/>
    <p:sldLayoutId id="2147483714" r:id="rId22"/>
    <p:sldLayoutId id="2147483711" r:id="rId23"/>
    <p:sldLayoutId id="2147483715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91" r:id="rId43"/>
    <p:sldLayoutId id="2147483692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4" r:id="rId53"/>
    <p:sldLayoutId id="2147483734" r:id="rId54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347637" y="5252484"/>
            <a:ext cx="1329070" cy="350874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0" y="3533935"/>
            <a:ext cx="7543800" cy="183669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>
              <a:buClr>
                <a:srgbClr val="FFFFFF">
                  <a:lumMod val="50000"/>
                </a:srgbClr>
              </a:buClr>
            </a:pPr>
            <a:r>
              <a:rPr lang="en-US" sz="2500" dirty="0">
                <a:solidFill>
                  <a:srgbClr val="FFFFFF"/>
                </a:solidFill>
              </a:rPr>
              <a:t>ANALYSIS OF THE G19’S MILITARY </a:t>
            </a:r>
            <a:br>
              <a:rPr lang="en-US" sz="2500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rgbClr val="FFFFFF"/>
                </a:solidFill>
              </a:rPr>
              <a:t>SPENDING OVER THE LAST TWO DECADES 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DATS 6103 – Individual Project</a:t>
            </a:r>
            <a:br>
              <a:rPr lang="en-US" dirty="0"/>
            </a:br>
            <a:r>
              <a:rPr lang="en-US" dirty="0"/>
              <a:t>Junior Ovince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30" y="0"/>
            <a:ext cx="5600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982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9-D596-40F7-9CE2-D46107B77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3527" y="1226820"/>
            <a:ext cx="5364480" cy="457200"/>
          </a:xfrm>
        </p:spPr>
        <p:txBody>
          <a:bodyPr/>
          <a:lstStyle/>
          <a:p>
            <a:r>
              <a:rPr lang="en-US" dirty="0"/>
              <a:t>Learning process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83C2-874D-4610-9BCD-48D0915E18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5699" y="1828800"/>
            <a:ext cx="5364480" cy="4130040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b="1" dirty="0"/>
              <a:t>Positive  </a:t>
            </a:r>
          </a:p>
          <a:p>
            <a:pPr lvl="1"/>
            <a:r>
              <a:rPr lang="en-US" dirty="0"/>
              <a:t>Better understanding of the third library packages such as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/>
              <a:t>Improvement in my capacity to use </a:t>
            </a:r>
            <a:r>
              <a:rPr lang="en-US" dirty="0" err="1"/>
              <a:t>dataframe</a:t>
            </a:r>
            <a:r>
              <a:rPr lang="en-US" dirty="0"/>
              <a:t> and do some operations </a:t>
            </a:r>
          </a:p>
          <a:p>
            <a:pPr lvl="1"/>
            <a:r>
              <a:rPr lang="en-US" dirty="0"/>
              <a:t>Better capacity in detecting errors or to search for solution </a:t>
            </a:r>
          </a:p>
          <a:p>
            <a:pPr lvl="1"/>
            <a:r>
              <a:rPr lang="en-US" dirty="0"/>
              <a:t>Better capacity to approach datasets </a:t>
            </a:r>
          </a:p>
          <a:p>
            <a:pPr lvl="1"/>
            <a:r>
              <a:rPr lang="en-US" dirty="0"/>
              <a:t>Use of the </a:t>
            </a:r>
            <a:r>
              <a:rPr lang="en-US" dirty="0" err="1"/>
              <a:t>ipython</a:t>
            </a:r>
            <a:r>
              <a:rPr lang="en-US" dirty="0"/>
              <a:t> notebook </a:t>
            </a:r>
            <a:r>
              <a:rPr lang="en-US" dirty="0" err="1"/>
              <a:t>Jupyter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b="1" dirty="0"/>
              <a:t>Room for improvement – priorities </a:t>
            </a:r>
          </a:p>
          <a:p>
            <a:pPr lvl="1"/>
            <a:r>
              <a:rPr lang="en-US" dirty="0"/>
              <a:t>Data visualization – better understanding of the packages </a:t>
            </a:r>
            <a:r>
              <a:rPr lang="en-US" dirty="0" err="1"/>
              <a:t>plotly</a:t>
            </a:r>
            <a:r>
              <a:rPr lang="en-US" dirty="0"/>
              <a:t>, seaborn, </a:t>
            </a:r>
            <a:r>
              <a:rPr lang="en-US" dirty="0" err="1"/>
              <a:t>ggplot</a:t>
            </a:r>
            <a:endParaRPr lang="en-US" dirty="0"/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E0A2F0-A76F-48EB-B29B-5D3AA17106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24128" y="-21684"/>
            <a:ext cx="9720072" cy="1421606"/>
          </a:xfrm>
        </p:spPr>
        <p:txBody>
          <a:bodyPr anchor="ctr"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913292" y="1244352"/>
            <a:ext cx="11104033" cy="46037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Datasets</a:t>
            </a:r>
            <a:r>
              <a:rPr lang="en-US" dirty="0"/>
              <a:t>:						</a:t>
            </a:r>
          </a:p>
          <a:p>
            <a:pPr lvl="1">
              <a:buFontTx/>
              <a:buChar char="-"/>
            </a:pPr>
            <a:r>
              <a:rPr lang="en-US" sz="2000" dirty="0"/>
              <a:t>Sources					                                         </a:t>
            </a:r>
          </a:p>
          <a:p>
            <a:pPr lvl="1">
              <a:buFontTx/>
              <a:buChar char="-"/>
            </a:pPr>
            <a:r>
              <a:rPr lang="en-US" dirty="0"/>
              <a:t>Description of the data							</a:t>
            </a:r>
          </a:p>
          <a:p>
            <a:pPr lvl="1">
              <a:buFontTx/>
              <a:buChar char="-"/>
            </a:pPr>
            <a:r>
              <a:rPr lang="en-US" dirty="0"/>
              <a:t>Some descriptive statistics 													</a:t>
            </a:r>
          </a:p>
          <a:p>
            <a:pPr marL="0" indent="0">
              <a:buNone/>
            </a:pPr>
            <a:r>
              <a:rPr lang="en-US" b="1" dirty="0"/>
              <a:t>Exploratory data analysis 	</a:t>
            </a:r>
            <a:r>
              <a:rPr lang="en-US" dirty="0"/>
              <a:t>			</a:t>
            </a:r>
          </a:p>
          <a:p>
            <a:pPr lvl="1">
              <a:buFontTx/>
              <a:buChar char="-"/>
            </a:pPr>
            <a:r>
              <a:rPr lang="en-US" dirty="0"/>
              <a:t>Comparison of military spending to GDP					</a:t>
            </a:r>
          </a:p>
          <a:p>
            <a:pPr lvl="1">
              <a:buFontTx/>
              <a:buChar char="-"/>
            </a:pPr>
            <a:r>
              <a:rPr lang="en-US" dirty="0"/>
              <a:t>Comparison of military spending overall        				               </a:t>
            </a:r>
          </a:p>
          <a:p>
            <a:pPr lvl="1">
              <a:buFontTx/>
              <a:buChar char="-"/>
            </a:pPr>
            <a:r>
              <a:rPr lang="en-US" dirty="0"/>
              <a:t>Identification of the fastest growing countries in military spending </a:t>
            </a:r>
            <a:br>
              <a:rPr lang="en-US" dirty="0"/>
            </a:br>
            <a:endParaRPr lang="en-US" sz="1800" dirty="0"/>
          </a:p>
          <a:p>
            <a:pPr marL="0" indent="0">
              <a:buNone/>
            </a:pPr>
            <a:r>
              <a:rPr lang="en-US" b="1" dirty="0"/>
              <a:t>The codes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en-US" dirty="0"/>
              <a:t>Highlighting the sections     						               </a:t>
            </a:r>
          </a:p>
          <a:p>
            <a:pPr lvl="1">
              <a:buFontTx/>
              <a:buChar char="-"/>
            </a:pPr>
            <a:r>
              <a:rPr lang="en-US" dirty="0"/>
              <a:t>Key functions and graphs                      					</a:t>
            </a:r>
          </a:p>
          <a:p>
            <a:pPr marL="0" indent="-57150">
              <a:buNone/>
            </a:pPr>
            <a:endParaRPr lang="en-US" dirty="0"/>
          </a:p>
          <a:p>
            <a:pPr marL="0" indent="-57150">
              <a:buNone/>
            </a:pPr>
            <a:r>
              <a:rPr lang="en-US" b="1" dirty="0"/>
              <a:t>Conclusion </a:t>
            </a:r>
            <a:r>
              <a:rPr lang="en-US" dirty="0"/>
              <a:t>								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875299" y="6510548"/>
            <a:ext cx="284052" cy="30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>
              <a:lnSpc>
                <a:spcPct val="105000"/>
              </a:lnSpc>
            </a:pPr>
            <a:fld id="{3D458EB1-B38A-495C-95B0-F13EFAADA8C7}" type="slidenum">
              <a:rPr lang="en-US" sz="1400" b="1" smtClean="0"/>
              <a:t>2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05328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9-D596-40F7-9CE2-D46107B77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860" y="1264948"/>
            <a:ext cx="5364480" cy="457200"/>
          </a:xfrm>
        </p:spPr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83C2-874D-4610-9BCD-48D0915E18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860" y="1813602"/>
            <a:ext cx="5364480" cy="413004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The Stockholm International Peace Research Institute (SIPRI) </a:t>
            </a:r>
          </a:p>
          <a:p>
            <a:pPr lvl="1"/>
            <a:r>
              <a:rPr lang="en-US" dirty="0"/>
              <a:t>known as a leader in gathering data on military expenditures </a:t>
            </a:r>
          </a:p>
          <a:p>
            <a:pPr lvl="1"/>
            <a:r>
              <a:rPr lang="en-US" dirty="0"/>
              <a:t>Detailed methodology on the data collection </a:t>
            </a:r>
          </a:p>
          <a:p>
            <a:pPr lvl="1"/>
            <a:r>
              <a:rPr lang="en-US" dirty="0"/>
              <a:t>Comprehensive datasets on military spending for all  countries since 1949 (World War II)</a:t>
            </a:r>
          </a:p>
          <a:p>
            <a:endParaRPr lang="en-US" b="1" dirty="0"/>
          </a:p>
          <a:p>
            <a:r>
              <a:rPr lang="en-US" b="1" dirty="0"/>
              <a:t>The World Bank </a:t>
            </a:r>
          </a:p>
          <a:p>
            <a:pPr lvl="1"/>
            <a:r>
              <a:rPr lang="en-US" dirty="0"/>
              <a:t>A leader in gathering global economic data</a:t>
            </a:r>
          </a:p>
          <a:p>
            <a:pPr lvl="1"/>
            <a:r>
              <a:rPr lang="en-US" dirty="0"/>
              <a:t>Wide range of data availability in economic indicators since 1960</a:t>
            </a:r>
          </a:p>
          <a:p>
            <a:pPr lvl="1"/>
            <a:r>
              <a:rPr lang="en-US" dirty="0"/>
              <a:t>Rigorous data collection methodology and estimations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D478C-5719-4D0F-A5F3-306B2EC135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7954B-B0E4-4937-BB80-32941CD18B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20273" y="1821278"/>
            <a:ext cx="5364480" cy="4130040"/>
          </a:xfrm>
        </p:spPr>
        <p:txBody>
          <a:bodyPr>
            <a:normAutofit/>
          </a:bodyPr>
          <a:lstStyle/>
          <a:p>
            <a:r>
              <a:rPr lang="en-US" dirty="0"/>
              <a:t>Time series observations of G19’s countries in terms of military spending and GDP since 1995</a:t>
            </a:r>
          </a:p>
          <a:p>
            <a:pPr lvl="1"/>
            <a:r>
              <a:rPr lang="en-US" dirty="0"/>
              <a:t>4 datasets: (1) GDP (constant 2010), (2) GDP per capita, (3) military spending (constant 2015), (4) military spending per capita</a:t>
            </a:r>
          </a:p>
          <a:p>
            <a:pPr lvl="1"/>
            <a:r>
              <a:rPr lang="en-US" dirty="0"/>
              <a:t>GDP and military spending are in millions of USD </a:t>
            </a:r>
          </a:p>
          <a:p>
            <a:pPr lvl="1"/>
            <a:r>
              <a:rPr lang="en-US" dirty="0"/>
              <a:t>GDP per capita and military per capita in USD </a:t>
            </a:r>
          </a:p>
          <a:p>
            <a:pPr lvl="1"/>
            <a:r>
              <a:rPr lang="en-US" dirty="0"/>
              <a:t>Choice of GDP and military spending in constant values for better comparison between countries and within a country over time</a:t>
            </a:r>
          </a:p>
          <a:p>
            <a:pPr lvl="1"/>
            <a:r>
              <a:rPr lang="en-US" dirty="0"/>
              <a:t>Each dataset has 418 observations (19 countries, 22 years)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13085" y="1803302"/>
            <a:ext cx="34036" cy="37561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9-D596-40F7-9CE2-D46107B77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3061" y="1059528"/>
            <a:ext cx="5364480" cy="4572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military spending for G19 countries since 1995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CD156CC9-7421-48C7-BFDE-D4904431036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06" y="1607809"/>
            <a:ext cx="6198647" cy="4361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62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Descriptive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D478C-5719-4D0F-A5F3-306B2EC135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31918" y="1184050"/>
            <a:ext cx="5364480" cy="4572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military spending for G19 countries since 1995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E0A2F0-A76F-48EB-B29B-5D3AA17106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950183" y="1789380"/>
            <a:ext cx="6008397" cy="4058014"/>
            <a:chOff x="6054487" y="1958713"/>
            <a:chExt cx="6008397" cy="40580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809B03-ADF2-4AFF-B13F-D227CDDF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4487" y="1982989"/>
              <a:ext cx="3073329" cy="184498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0D92BF-4249-4B1B-8377-33AA4AF5C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321" y="4033183"/>
              <a:ext cx="3043784" cy="181535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B223F5-AA76-42F3-A470-7370644F2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1105" y="1958713"/>
              <a:ext cx="2821779" cy="18040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AC576F-2841-4BBA-A173-6AEBE8B9A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4394" y="3762797"/>
              <a:ext cx="2646308" cy="2253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85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9-D596-40F7-9CE2-D46107B77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500" y="1219200"/>
            <a:ext cx="5364480" cy="457200"/>
          </a:xfrm>
        </p:spPr>
        <p:txBody>
          <a:bodyPr/>
          <a:lstStyle/>
          <a:p>
            <a:r>
              <a:rPr lang="en-US" dirty="0"/>
              <a:t>Comparison of military spending to GDP -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83C2-874D-4610-9BCD-48D0915E18D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Military spending and GDP – fixed value</a:t>
            </a:r>
          </a:p>
          <a:p>
            <a:pPr lvl="1"/>
            <a:r>
              <a:rPr lang="en-US" dirty="0"/>
              <a:t>Define percentage of military spending in GDP (shares of GDP)</a:t>
            </a:r>
          </a:p>
          <a:p>
            <a:pPr lvl="1"/>
            <a:r>
              <a:rPr lang="en-US" dirty="0"/>
              <a:t>Select the top shares and compare the countries </a:t>
            </a:r>
          </a:p>
          <a:p>
            <a:pPr lvl="1"/>
            <a:r>
              <a:rPr lang="en-US" dirty="0"/>
              <a:t>Graph a scatter plot between the variables for each country</a:t>
            </a:r>
          </a:p>
          <a:p>
            <a:pPr lvl="1"/>
            <a:r>
              <a:rPr lang="en-US" dirty="0"/>
              <a:t>Determine the Pearson coefficient correlation for all countries </a:t>
            </a:r>
          </a:p>
          <a:p>
            <a:r>
              <a:rPr lang="en-US" dirty="0"/>
              <a:t>Military spending and GDP – per capita</a:t>
            </a:r>
          </a:p>
          <a:p>
            <a:pPr lvl="1"/>
            <a:r>
              <a:rPr lang="en-US" dirty="0"/>
              <a:t>Same methods as in fixed value to compare the variables for a country</a:t>
            </a:r>
          </a:p>
          <a:p>
            <a:pPr lvl="1"/>
            <a:r>
              <a:rPr lang="en-US" dirty="0"/>
              <a:t> Compare the fixed and the per capita findings 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D478C-5719-4D0F-A5F3-306B2EC135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 results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7954B-B0E4-4937-BB80-32941CD18B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The military spending shares of GDP (fixed and per capita) is generally less than 6% for the top five countries, except Saudi Arabia (~15%)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general, the correlation between military spending and GDP is positive and strong. However, the relation is negative for Germany and weak or Turkey and Japan.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correlation of these variables per capita accused an even stronger relation, even for the weak and negative relations found for some countries.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These variables are perfectly related for China both in value and per capita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E0A2F0-A76F-48EB-B29B-5D3AA17106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11079" y="1447800"/>
            <a:ext cx="34036" cy="41317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Exploratory data analysis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9-D596-40F7-9CE2-D46107B77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3967" y="1244600"/>
            <a:ext cx="5364480" cy="457200"/>
          </a:xfrm>
        </p:spPr>
        <p:txBody>
          <a:bodyPr/>
          <a:lstStyle/>
          <a:p>
            <a:r>
              <a:rPr lang="en-US" dirty="0"/>
              <a:t>Comparison of military spending overall -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83C2-874D-4610-9BCD-48D0915E18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860" y="1905056"/>
            <a:ext cx="5364480" cy="413004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Define the percentage of military spending for each country per year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Graph a pie chart per year to depict trends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Define a standardized score for each country per year for a better comparison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Plot the distribution per year and depict changes over time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D478C-5719-4D0F-A5F3-306B2EC135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 results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7954B-B0E4-4937-BB80-32941CD18B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USA’s military spending has represented the largest part for the G19’s military spending, sometimes even more than the half (most of the countries are below zero in the standardized score distribution).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China’s military spending has evolved over time and accused a 15% percent during the last 2 years.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countries such as Italy and Germany have accused a reduction in the overall military spending, whereas others including Saudi Arabia and Russia have seen an increase in the overall percentage.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E0A2F0-A76F-48EB-B29B-5D3AA17106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5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Exploratory data analysis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9-D596-40F7-9CE2-D46107B77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860" y="1295400"/>
            <a:ext cx="5364480" cy="457200"/>
          </a:xfrm>
        </p:spPr>
        <p:txBody>
          <a:bodyPr/>
          <a:lstStyle/>
          <a:p>
            <a:r>
              <a:rPr lang="en-US" dirty="0"/>
              <a:t>Fastest growing countries -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83C2-874D-4610-9BCD-48D0915E18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5500" y="1828800"/>
            <a:ext cx="5364480" cy="413004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Find out the top five countries in military spending in fixed value and in percentage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Graph a stacked plot to depict the evolution for the top five countries 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D478C-5719-4D0F-A5F3-306B2EC135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 results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7954B-B0E4-4937-BB80-32941CD18B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top five countries represent 75% to 80% of the overall military spending for the G19’s countries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Since 2010, they have together spent more than 1billion million of US dollars in military.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China has increased its share of military spending both in value and in percentage, following by Saudi Arabia.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USA is still the leader in military spending both in value and in percentage but has seen a decrease since 2010.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E0A2F0-A76F-48EB-B29B-5D3AA17106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11079" y="1447800"/>
            <a:ext cx="34036" cy="41317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6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C5DD-7447-4E0F-B709-ACA389DB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15880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63EA9-D596-40F7-9CE2-D46107B77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Highlighting the sections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83C2-874D-4610-9BCD-48D0915E18D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dirty="0"/>
              <a:t>6 sections </a:t>
            </a:r>
          </a:p>
          <a:p>
            <a:pPr lvl="1"/>
            <a:r>
              <a:rPr lang="en-US" dirty="0"/>
              <a:t>Setting up the environment and upload the datasets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descriptive statistics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Comparing military spending to GDP (in value)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Comparing the military spending overall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Comparing military spending to GDP (in value)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Identification of the fastest growing countries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D478C-5719-4D0F-A5F3-306B2EC135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 functions and graphs 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7954B-B0E4-4937-BB80-32941CD18B6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Transforms variables and data frames </a:t>
            </a:r>
          </a:p>
          <a:p>
            <a:pPr lvl="2"/>
            <a:r>
              <a:rPr lang="en-US" dirty="0"/>
              <a:t>Dividing a data frame by another one </a:t>
            </a:r>
          </a:p>
          <a:p>
            <a:pPr lvl="2"/>
            <a:r>
              <a:rPr lang="en-US" dirty="0"/>
              <a:t>Finding the average in rows and columns </a:t>
            </a:r>
          </a:p>
          <a:p>
            <a:pPr lvl="2"/>
            <a:r>
              <a:rPr lang="en-US" dirty="0"/>
              <a:t>Standardizing </a:t>
            </a:r>
          </a:p>
          <a:p>
            <a:pPr lvl="2"/>
            <a:r>
              <a:rPr lang="en-US" dirty="0"/>
              <a:t>Finding percentage over the total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Plot graphs </a:t>
            </a:r>
          </a:p>
          <a:p>
            <a:pPr lvl="2"/>
            <a:r>
              <a:rPr lang="en-US" dirty="0"/>
              <a:t>Pie charts </a:t>
            </a:r>
          </a:p>
          <a:p>
            <a:pPr lvl="2"/>
            <a:r>
              <a:rPr lang="en-US" dirty="0"/>
              <a:t>Linear plots </a:t>
            </a:r>
          </a:p>
          <a:p>
            <a:pPr lvl="2"/>
            <a:r>
              <a:rPr lang="en-US" dirty="0"/>
              <a:t>Histogram and distribution</a:t>
            </a:r>
          </a:p>
          <a:p>
            <a:pPr lvl="2"/>
            <a:r>
              <a:rPr lang="en-US" dirty="0"/>
              <a:t>Scatter plot and linear fit regression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Built-in functions</a:t>
            </a:r>
          </a:p>
          <a:p>
            <a:pPr lvl="2"/>
            <a:r>
              <a:rPr lang="en-US" dirty="0"/>
              <a:t>The apply methods</a:t>
            </a:r>
          </a:p>
          <a:p>
            <a:pPr lvl="2"/>
            <a:r>
              <a:rPr lang="en-US" dirty="0"/>
              <a:t>Transpose, merge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E0A2F0-A76F-48EB-B29B-5D3AA17106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54A007-A9AE-43F0-8F82-6209B2CBF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618E82-2635-4133-8350-4252D6B2AEF7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24897" y="1447800"/>
            <a:ext cx="34036" cy="41317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78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860322&quot;&gt;&lt;object type=&quot;3&quot; unique_id=&quot;860323&quot;&gt;&lt;property id=&quot;20148&quot; value=&quot;5&quot;/&gt;&lt;property id=&quot;20300&quot; value=&quot;Slide 1&quot;/&gt;&lt;property id=&quot;20307&quot; value=&quot;260&quot;/&gt;&lt;/object&gt;&lt;object type=&quot;3&quot; unique_id=&quot;860325&quot;&gt;&lt;property id=&quot;20148&quot; value=&quot;5&quot;/&gt;&lt;property id=&quot;20300&quot; value=&quot;Slide 5&quot;/&gt;&lt;property id=&quot;20307&quot; value=&quot;262&quot;/&gt;&lt;/object&gt;&lt;object type=&quot;3&quot; unique_id=&quot;860326&quot;&gt;&lt;property id=&quot;20148&quot; value=&quot;5&quot;/&gt;&lt;property id=&quot;20300&quot; value=&quot;Slide 6 - &amp;quot;Agenda Sample&amp;quot;&quot;/&gt;&lt;property id=&quot;20307&quot; value=&quot;263&quot;/&gt;&lt;/object&gt;&lt;object type=&quot;3&quot; unique_id=&quot;860327&quot;&gt;&lt;property id=&quot;20148&quot; value=&quot;5&quot;/&gt;&lt;property id=&quot;20300&quot; value=&quot;Slide 7 - &amp;quot;One Column with No Tombstone &amp;quot;&quot;/&gt;&lt;property id=&quot;20307&quot; value=&quot;265&quot;/&gt;&lt;/object&gt;&lt;object type=&quot;3&quot; unique_id=&quot;860328&quot;&gt;&lt;property id=&quot;20148&quot; value=&quot;5&quot;/&gt;&lt;property id=&quot;20300&quot; value=&quot;Slide 8 - &amp;quot;One Column with No Tombstone and No Logo&amp;quot;&quot;/&gt;&lt;property id=&quot;20307&quot; value=&quot;323&quot;/&gt;&lt;/object&gt;&lt;object type=&quot;3&quot; unique_id=&quot;860329&quot;&gt;&lt;property id=&quot;20148&quot; value=&quot;5&quot;/&gt;&lt;property id=&quot;20300&quot; value=&quot;Slide 9 - &amp;quot;One Column with One Line External Tombstone&amp;quot;&quot;/&gt;&lt;property id=&quot;20307&quot; value=&quot;266&quot;/&gt;&lt;/object&gt;&lt;object type=&quot;3&quot; unique_id=&quot;860330&quot;&gt;&lt;property id=&quot;20148&quot; value=&quot;5&quot;/&gt;&lt;property id=&quot;20300&quot; value=&quot;Slide 10 - &amp;quot;One Column with Two Line External Tombstone&amp;quot;&quot;/&gt;&lt;property id=&quot;20307&quot; value=&quot;267&quot;/&gt;&lt;/object&gt;&lt;object type=&quot;3&quot; unique_id=&quot;860331&quot;&gt;&lt;property id=&quot;20148&quot; value=&quot;5&quot;/&gt;&lt;property id=&quot;20300&quot; value=&quot;Slide 11 - &amp;quot;One Column with Three Line External Tombstone&amp;quot;&quot;/&gt;&lt;property id=&quot;20307&quot; value=&quot;268&quot;/&gt;&lt;/object&gt;&lt;object type=&quot;3&quot; unique_id=&quot;860332&quot;&gt;&lt;property id=&quot;20148&quot; value=&quot;5&quot;/&gt;&lt;property id=&quot;20300&quot; value=&quot;Slide 12 - &amp;quot;One Column with One Line Internal Tombstone&amp;quot;&quot;/&gt;&lt;property id=&quot;20307&quot; value=&quot;269&quot;/&gt;&lt;/object&gt;&lt;object type=&quot;3&quot; unique_id=&quot;860333&quot;&gt;&lt;property id=&quot;20148&quot; value=&quot;5&quot;/&gt;&lt;property id=&quot;20300&quot; value=&quot;Slide 13 - &amp;quot;One Column with Two Line Internal Tombstone&amp;quot;&quot;/&gt;&lt;property id=&quot;20307&quot; value=&quot;270&quot;/&gt;&lt;/object&gt;&lt;object type=&quot;3&quot; unique_id=&quot;860334&quot;&gt;&lt;property id=&quot;20148&quot; value=&quot;5&quot;/&gt;&lt;property id=&quot;20300&quot; value=&quot;Slide 14 - &amp;quot;One Column with Three Line Internal Tombstone&amp;quot;&quot;/&gt;&lt;property id=&quot;20307&quot; value=&quot;271&quot;/&gt;&lt;/object&gt;&lt;object type=&quot;3&quot; unique_id=&quot;860335&quot;&gt;&lt;property id=&quot;20148&quot; value=&quot;5&quot;/&gt;&lt;property id=&quot;20300&quot; value=&quot;Slide 15 - &amp;quot;Two Column Slide with No Tombstone&amp;quot;&quot;/&gt;&lt;property id=&quot;20307&quot; value=&quot;273&quot;/&gt;&lt;/object&gt;&lt;object type=&quot;3&quot; unique_id=&quot;860336&quot;&gt;&lt;property id=&quot;20148&quot; value=&quot;5&quot;/&gt;&lt;property id=&quot;20300&quot; value=&quot;Slide 16 - &amp;quot;Two Column Slide with No Tombstone  and No Logo&amp;quot;&quot;/&gt;&lt;property id=&quot;20307&quot; value=&quot;324&quot;/&gt;&lt;/object&gt;&lt;object type=&quot;3&quot; unique_id=&quot;860337&quot;&gt;&lt;property id=&quot;20148&quot; value=&quot;5&quot;/&gt;&lt;property id=&quot;20300&quot; value=&quot;Slide 17 - &amp;quot;Two Column Slide with Heading  and No Tombstone&amp;quot;&quot;/&gt;&lt;property id=&quot;20307&quot; value=&quot;275&quot;/&gt;&lt;/object&gt;&lt;object type=&quot;3&quot; unique_id=&quot;860338&quot;&gt;&lt;property id=&quot;20148&quot; value=&quot;5&quot;/&gt;&lt;property id=&quot;20300&quot; value=&quot;Slide 18 - &amp;quot;Two Column Slide with Heading  and No Tombstone and No Logo&amp;quot;&quot;/&gt;&lt;property id=&quot;20307&quot; value=&quot;325&quot;/&gt;&lt;/object&gt;&lt;object type=&quot;3&quot; unique_id=&quot;860339&quot;&gt;&lt;property id=&quot;20148&quot; value=&quot;5&quot;/&gt;&lt;property id=&quot;20300&quot; value=&quot;Slide 19 - &amp;quot;Two Column Slide with Heading  and One Line External Tombstone&amp;quot;&quot;/&gt;&lt;property id=&quot;20307&quot; value=&quot;276&quot;/&gt;&lt;/object&gt;&lt;object type=&quot;3&quot; unique_id=&quot;860340&quot;&gt;&lt;property id=&quot;20148&quot; value=&quot;5&quot;/&gt;&lt;property id=&quot;20300&quot; value=&quot;Slide 20 - &amp;quot;Two Column Slide with Heading  and Two Line External Tombstone&amp;quot;&quot;/&gt;&lt;property id=&quot;20307&quot; value=&quot;277&quot;/&gt;&lt;/object&gt;&lt;object type=&quot;3&quot; unique_id=&quot;860341&quot;&gt;&lt;property id=&quot;20148&quot; value=&quot;5&quot;/&gt;&lt;property id=&quot;20300&quot; value=&quot;Slide 21 - &amp;quot;Two Column Slide with Heading  and Three Line External Tombstone&amp;quot;&quot;/&gt;&lt;property id=&quot;20307&quot; value=&quot;278&quot;/&gt;&lt;/object&gt;&lt;object type=&quot;3&quot; unique_id=&quot;860342&quot;&gt;&lt;property id=&quot;20148&quot; value=&quot;5&quot;/&gt;&lt;property id=&quot;20300&quot; value=&quot;Slide 22 - &amp;quot;Two Column Slide with Heading  and One Line Internal Tombstone&amp;quot;&quot;/&gt;&lt;property id=&quot;20307&quot; value=&quot;279&quot;/&gt;&lt;/object&gt;&lt;object type=&quot;3&quot; unique_id=&quot;860343&quot;&gt;&lt;property id=&quot;20148&quot; value=&quot;5&quot;/&gt;&lt;property id=&quot;20300&quot; value=&quot;Slide 23 - &amp;quot;Two Column Slide with Heading  and Two Line Internal Tombstone&amp;quot;&quot;/&gt;&lt;property id=&quot;20307&quot; value=&quot;280&quot;/&gt;&lt;/object&gt;&lt;object type=&quot;3&quot; unique_id=&quot;860344&quot;&gt;&lt;property id=&quot;20148&quot; value=&quot;5&quot;/&gt;&lt;property id=&quot;20300&quot; value=&quot;Slide 24 - &amp;quot;Two Column Slide with Heading  and Three Line Internal Tombstone&amp;quot;&quot;/&gt;&lt;property id=&quot;20307&quot; value=&quot;281&quot;/&gt;&lt;/object&gt;&lt;object type=&quot;3&quot; unique_id=&quot;860345&quot;&gt;&lt;property id=&quot;20148&quot; value=&quot;5&quot;/&gt;&lt;property id=&quot;20300&quot; value=&quot;Slide 25 - &amp;quot;Three Column with Heading&amp;quot;&quot;/&gt;&lt;property id=&quot;20307&quot; value=&quot;282&quot;/&gt;&lt;/object&gt;&lt;object type=&quot;3&quot; unique_id=&quot;860346&quot;&gt;&lt;property id=&quot;20148&quot; value=&quot;5&quot;/&gt;&lt;property id=&quot;20300&quot; value=&quot;Slide 26 - &amp;quot;Three Column Image and Text Slide&amp;quot;&quot;/&gt;&lt;property id=&quot;20307&quot; value=&quot;283&quot;/&gt;&lt;/object&gt;&lt;object type=&quot;3&quot; unique_id=&quot;860347&quot;&gt;&lt;property id=&quot;20148&quot; value=&quot;5&quot;/&gt;&lt;property id=&quot;20300&quot; value=&quot;Slide 27 - &amp;quot;Four Column with Heading&amp;quot;&quot;/&gt;&lt;property id=&quot;20307&quot; value=&quot;284&quot;/&gt;&lt;/object&gt;&lt;object type=&quot;3&quot; unique_id=&quot;860348&quot;&gt;&lt;property id=&quot;20148&quot; value=&quot;5&quot;/&gt;&lt;property id=&quot;20300&quot; value=&quot;Slide 28 - &amp;quot;Four Column Image and Text Slide&amp;quot;&quot;/&gt;&lt;property id=&quot;20307&quot; value=&quot;285&quot;/&gt;&lt;/object&gt;&lt;object type=&quot;3&quot; unique_id=&quot;860349&quot;&gt;&lt;property id=&quot;20148&quot; value=&quot;5&quot;/&gt;&lt;property id=&quot;20300&quot; value=&quot;Slide 29 - &amp;quot;2x2 Column with Heading&amp;quot;&quot;/&gt;&lt;property id=&quot;20307&quot; value=&quot;286&quot;/&gt;&lt;/object&gt;&lt;object type=&quot;3&quot; unique_id=&quot;860350&quot;&gt;&lt;property id=&quot;20148&quot; value=&quot;5&quot;/&gt;&lt;property id=&quot;20300&quot; value=&quot;Slide 30 - &amp;quot;Left Side Callout&amp;quot;&quot;/&gt;&lt;property id=&quot;20307&quot; value=&quot;287&quot;/&gt;&lt;/object&gt;&lt;object type=&quot;3&quot; unique_id=&quot;860351&quot;&gt;&lt;property id=&quot;20148&quot; value=&quot;5&quot;/&gt;&lt;property id=&quot;20300&quot; value=&quot;Slide 31 - &amp;quot;Right Side Callout&amp;quot;&quot;/&gt;&lt;property id=&quot;20307&quot; value=&quot;288&quot;/&gt;&lt;/object&gt;&lt;object type=&quot;3&quot; unique_id=&quot;860352&quot;&gt;&lt;property id=&quot;20148&quot; value=&quot;5&quot;/&gt;&lt;property id=&quot;20300&quot; value=&quot;Slide 32&quot;/&gt;&lt;property id=&quot;20307&quot; value=&quot;289&quot;/&gt;&lt;/object&gt;&lt;object type=&quot;3&quot; unique_id=&quot;860353&quot;&gt;&lt;property id=&quot;20148&quot; value=&quot;5&quot;/&gt;&lt;property id=&quot;20300&quot; value=&quot;Slide 33&quot;/&gt;&lt;property id=&quot;20307&quot; value=&quot;290&quot;/&gt;&lt;/object&gt;&lt;object type=&quot;3&quot; unique_id=&quot;860354&quot;&gt;&lt;property id=&quot;20148&quot; value=&quot;5&quot;/&gt;&lt;property id=&quot;20300&quot; value=&quot;Slide 34&quot;/&gt;&lt;property id=&quot;20307&quot; value=&quot;291&quot;/&gt;&lt;/object&gt;&lt;object type=&quot;3&quot; unique_id=&quot;860355&quot;&gt;&lt;property id=&quot;20148&quot; value=&quot;5&quot;/&gt;&lt;property id=&quot;20300&quot; value=&quot;Slide 35 - &amp;quot;Additional Image Slides – Separate File&amp;quot;&quot;/&gt;&lt;property id=&quot;20307&quot; value=&quot;294&quot;/&gt;&lt;/object&gt;&lt;object type=&quot;3&quot; unique_id=&quot;860356&quot;&gt;&lt;property id=&quot;20148&quot; value=&quot;5&quot;/&gt;&lt;property id=&quot;20300&quot; value=&quot;Slide 36&quot;/&gt;&lt;property id=&quot;20307&quot; value=&quot;292&quot;/&gt;&lt;/object&gt;&lt;object type=&quot;3&quot; unique_id=&quot;860357&quot;&gt;&lt;property id=&quot;20148&quot; value=&quot;5&quot;/&gt;&lt;property id=&quot;20300&quot; value=&quot;Slide 37&quot;/&gt;&lt;property id=&quot;20307&quot; value=&quot;293&quot;/&gt;&lt;/object&gt;&lt;object type=&quot;3&quot; unique_id=&quot;860358&quot;&gt;&lt;property id=&quot;20148&quot; value=&quot;5&quot;/&gt;&lt;property id=&quot;20300&quot; value=&quot;Slide 38&quot;/&gt;&lt;property id=&quot;20307&quot; value=&quot;295&quot;/&gt;&lt;/object&gt;&lt;object type=&quot;3&quot; unique_id=&quot;860359&quot;&gt;&lt;property id=&quot;20148&quot; value=&quot;5&quot;/&gt;&lt;property id=&quot;20300&quot; value=&quot;Slide 39&quot;/&gt;&lt;property id=&quot;20307&quot; value=&quot;296&quot;/&gt;&lt;/object&gt;&lt;object type=&quot;3&quot; unique_id=&quot;860360&quot;&gt;&lt;property id=&quot;20148&quot; value=&quot;5&quot;/&gt;&lt;property id=&quot;20300&quot; value=&quot;Slide 40&quot;/&gt;&lt;property id=&quot;20307&quot; value=&quot;297&quot;/&gt;&lt;/object&gt;&lt;object type=&quot;3&quot; unique_id=&quot;860361&quot;&gt;&lt;property id=&quot;20148&quot; value=&quot;5&quot;/&gt;&lt;property id=&quot;20300&quot; value=&quot;Slide 41&quot;/&gt;&lt;property id=&quot;20307&quot; value=&quot;298&quot;/&gt;&lt;/object&gt;&lt;object type=&quot;3&quot; unique_id=&quot;860362&quot;&gt;&lt;property id=&quot;20148&quot; value=&quot;5&quot;/&gt;&lt;property id=&quot;20300&quot; value=&quot;Slide 42&quot;/&gt;&lt;property id=&quot;20307&quot; value=&quot;299&quot;/&gt;&lt;/object&gt;&lt;object type=&quot;3&quot; unique_id=&quot;860363&quot;&gt;&lt;property id=&quot;20148&quot; value=&quot;5&quot;/&gt;&lt;property id=&quot;20300&quot; value=&quot;Slide 43 - &amp;quot;Blue Angle Breaker Slide&amp;quot;&quot;/&gt;&lt;property id=&quot;20307&quot; value=&quot;300&quot;/&gt;&lt;/object&gt;&lt;object type=&quot;3&quot; unique_id=&quot;860364&quot;&gt;&lt;property id=&quot;20148&quot; value=&quot;5&quot;/&gt;&lt;property id=&quot;20300&quot; value=&quot;Slide 44 - &amp;quot;Green Angle Breaker Slide&amp;quot;&quot;/&gt;&lt;property id=&quot;20307&quot; value=&quot;301&quot;/&gt;&lt;/object&gt;&lt;object type=&quot;3&quot; unique_id=&quot;860365&quot;&gt;&lt;property id=&quot;20148&quot; value=&quot;5&quot;/&gt;&lt;property id=&quot;20300&quot; value=&quot;Slide 45 - &amp;quot;Orange Angle Breaker Slide&amp;quot;&quot;/&gt;&lt;property id=&quot;20307&quot; value=&quot;302&quot;/&gt;&lt;/object&gt;&lt;object type=&quot;3&quot; unique_id=&quot;860366&quot;&gt;&lt;property id=&quot;20148&quot; value=&quot;5&quot;/&gt;&lt;property id=&quot;20300&quot; value=&quot;Slide 46&quot;/&gt;&lt;property id=&quot;20307&quot; value=&quot;303&quot;/&gt;&lt;/object&gt;&lt;object type=&quot;3&quot; unique_id=&quot;860367&quot;&gt;&lt;property id=&quot;20148&quot; value=&quot;5&quot;/&gt;&lt;property id=&quot;20300&quot; value=&quot;Slide 47 - &amp;quot;Charts and Tables&amp;quot;&quot;/&gt;&lt;property id=&quot;20307&quot; value=&quot;304&quot;/&gt;&lt;/object&gt;&lt;object type=&quot;3&quot; unique_id=&quot;860368&quot;&gt;&lt;property id=&quot;20148&quot; value=&quot;5&quot;/&gt;&lt;property id=&quot;20300&quot; value=&quot;Slide 48 - &amp;quot;Full Slide Chart and Line Chart Sample&amp;quot;&quot;/&gt;&lt;property id=&quot;20307&quot; value=&quot;305&quot;/&gt;&lt;/object&gt;&lt;object type=&quot;3&quot; unique_id=&quot;860369&quot;&gt;&lt;property id=&quot;20148&quot; value=&quot;5&quot;/&gt;&lt;property id=&quot;20300&quot; value=&quot;Slide 49 - &amp;quot;One Chart Slide with Right Side Call Out and Pie Chart Sample&amp;quot;&quot;/&gt;&lt;property id=&quot;20307&quot; value=&quot;306&quot;/&gt;&lt;/object&gt;&lt;object type=&quot;3&quot; unique_id=&quot;860370&quot;&gt;&lt;property id=&quot;20148&quot; value=&quot;5&quot;/&gt;&lt;property id=&quot;20300&quot; value=&quot;Slide 50 - &amp;quot;Two Chart Slide with Bar Chart Samples&amp;quot;&quot;/&gt;&lt;property id=&quot;20307&quot; value=&quot;307&quot;/&gt;&lt;/object&gt;&lt;object type=&quot;3&quot; unique_id=&quot;860371&quot;&gt;&lt;property id=&quot;20148&quot; value=&quot;5&quot;/&gt;&lt;property id=&quot;20300&quot; value=&quot;Slide 51 - &amp;quot;Full Slide Chart with Area Chart Sample&amp;quot;&quot;/&gt;&lt;property id=&quot;20307&quot; value=&quot;308&quot;/&gt;&lt;/object&gt;&lt;object type=&quot;3&quot; unique_id=&quot;860372&quot;&gt;&lt;property id=&quot;20148&quot; value=&quot;5&quot;/&gt;&lt;property id=&quot;20300&quot; value=&quot;Slide 52 - &amp;quot;Three Chart Slide with Various Chart Samples&amp;quot;&quot;/&gt;&lt;property id=&quot;20307&quot; value=&quot;309&quot;/&gt;&lt;/object&gt;&lt;object type=&quot;3&quot; unique_id=&quot;860373&quot;&gt;&lt;property id=&quot;20148&quot; value=&quot;5&quot;/&gt;&lt;property id=&quot;20300&quot; value=&quot;Slide 53 - &amp;quot;Table Sample&amp;quot;&quot;/&gt;&lt;property id=&quot;20307&quot; value=&quot;310&quot;/&gt;&lt;/object&gt;&lt;object type=&quot;3&quot; unique_id=&quot;860374&quot;&gt;&lt;property id=&quot;20148&quot; value=&quot;5&quot;/&gt;&lt;property id=&quot;20300&quot; value=&quot;Slide 54 - &amp;quot;Table Sample&amp;quot;&quot;/&gt;&lt;property id=&quot;20307&quot; value=&quot;311&quot;/&gt;&lt;/object&gt;&lt;object type=&quot;3&quot; unique_id=&quot;860375&quot;&gt;&lt;property id=&quot;20148&quot; value=&quot;5&quot;/&gt;&lt;property id=&quot;20300&quot; value=&quot;Slide 55 - &amp;quot;Gantt Chart Sample&amp;quot;&quot;/&gt;&lt;property id=&quot;20307&quot; value=&quot;312&quot;/&gt;&lt;/object&gt;&lt;object type=&quot;3&quot; unique_id=&quot;860376&quot;&gt;&lt;property id=&quot;20148&quot; value=&quot;5&quot;/&gt;&lt;property id=&quot;20300&quot; value=&quot;Slide 56&quot;/&gt;&lt;property id=&quot;20307&quot; value=&quot;326&quot;/&gt;&lt;/object&gt;&lt;object type=&quot;3&quot; unique_id=&quot;860377&quot;&gt;&lt;property id=&quot;20148&quot; value=&quot;5&quot;/&gt;&lt;property id=&quot;20300&quot; value=&quot;Slide 57 - &amp;quot;Template Theme Colors&amp;quot;&quot;/&gt;&lt;property id=&quot;20307&quot; value=&quot;327&quot;/&gt;&lt;/object&gt;&lt;object type=&quot;3&quot; unique_id=&quot;860378&quot;&gt;&lt;property id=&quot;20148&quot; value=&quot;5&quot;/&gt;&lt;property id=&quot;20300&quot; value=&quot;Slide 58 - &amp;quot;The Color Wheel&amp;quot;&quot;/&gt;&lt;property id=&quot;20307&quot; value=&quot;328&quot;/&gt;&lt;/object&gt;&lt;object type=&quot;3&quot; unique_id=&quot;860379&quot;&gt;&lt;property id=&quot;20148&quot; value=&quot;5&quot;/&gt;&lt;property id=&quot;20300&quot; value=&quot;Slide 59 - &amp;quot;Clear Space for Content&amp;quot;&quot;/&gt;&lt;property id=&quot;20307&quot; value=&quot;329&quot;/&gt;&lt;/object&gt;&lt;object type=&quot;3&quot; unique_id=&quot;860380&quot;&gt;&lt;property id=&quot;20148&quot; value=&quot;5&quot;/&gt;&lt;property id=&quot;20300&quot; value=&quot;Slide 60 - &amp;quot;All Titles and Tombstones Use Title Case&amp;quot;&quot;/&gt;&lt;property id=&quot;20307&quot; value=&quot;330&quot;/&gt;&lt;/object&gt;&lt;object type=&quot;3&quot; unique_id=&quot;860381&quot;&gt;&lt;property id=&quot;20148&quot; value=&quot;5&quot;/&gt;&lt;property id=&quot;20300&quot; value=&quot;Slide 61 - &amp;quot;Lines, Arrows and Call Outs to Copy/Paste&amp;quot;&quot;/&gt;&lt;property id=&quot;20307&quot; value=&quot;331&quot;/&gt;&lt;/object&gt;&lt;object type=&quot;3&quot; unique_id=&quot;860382&quot;&gt;&lt;property id=&quot;20148&quot; value=&quot;5&quot;/&gt;&lt;property id=&quot;20300&quot; value=&quot;Slide 62 - &amp;quot;Table/Agenda Sample to Copy/Paste&amp;quot;&quot;/&gt;&lt;property id=&quot;20307&quot; value=&quot;332&quot;/&gt;&lt;/object&gt;&lt;object type=&quot;3&quot; unique_id=&quot;860383&quot;&gt;&lt;property id=&quot;20148&quot; value=&quot;5&quot;/&gt;&lt;property id=&quot;20300&quot; value=&quot;Slide 63 - &amp;quot;Timeline Sample to Copy/Paste&amp;quot;&quot;/&gt;&lt;property id=&quot;20307&quot; value=&quot;333&quot;/&gt;&lt;/object&gt;&lt;object type=&quot;3&quot; unique_id=&quot;860384&quot;&gt;&lt;property id=&quot;20148&quot; value=&quot;5&quot;/&gt;&lt;property id=&quot;20300&quot; value=&quot;Slide 64 - &amp;quot;2, 3 and 4 Column Sidebar and Header Lines  to Copy/Paste&amp;quot;&quot;/&gt;&lt;property id=&quot;20307&quot; value=&quot;335&quot;/&gt;&lt;/object&gt;&lt;object type=&quot;3&quot; unique_id=&quot;860385&quot;&gt;&lt;property id=&quot;20148&quot; value=&quot;5&quot;/&gt;&lt;property id=&quot;20300&quot; value=&quot;Slide 65 - &amp;quot;One, Two and Three Line EXTERNAL Tombstones to Copy/Paste Always Align at the Bottom of the Slide with No Space Be&quot;/&gt;&lt;property id=&quot;20307&quot; value=&quot;336&quot;/&gt;&lt;/object&gt;&lt;object type=&quot;3&quot; unique_id=&quot;860386&quot;&gt;&lt;property id=&quot;20148&quot; value=&quot;5&quot;/&gt;&lt;property id=&quot;20300&quot; value=&quot;Slide 66 - &amp;quot;One, Two and Three Line INTERNAL Tombstones to Copy/Paste Always Align at the Bottom of the Slide with No Space Be&quot;/&gt;&lt;property id=&quot;20307&quot; value=&quot;337&quot;/&gt;&lt;/object&gt;&lt;object type=&quot;3&quot; unique_id=&quot;860387&quot;&gt;&lt;property id=&quot;20148&quot; value=&quot;5&quot;/&gt;&lt;property id=&quot;20300&quot; value=&quot;Slide 67 - &amp;quot;Sidebar Tables to Copy/Paste &amp;quot;&quot;/&gt;&lt;property id=&quot;20307&quot; value=&quot;338&quot;/&gt;&lt;/object&gt;&lt;object type=&quot;3&quot; unique_id=&quot;860388&quot;&gt;&lt;property id=&quot;20148&quot; value=&quot;5&quot;/&gt;&lt;property id=&quot;20300&quot; value=&quot;Slide 68 - &amp;quot;Icon Library to Copy/Paste, Fill Color Can be Changed As Needed&amp;quot;&quot;/&gt;&lt;property id=&quot;20307&quot; value=&quot;339&quot;/&gt;&lt;/object&gt;&lt;object type=&quot;3&quot; unique_id=&quot;860389&quot;&gt;&lt;property id=&quot;20148&quot; value=&quot;5&quot;/&gt;&lt;property id=&quot;20300&quot; value=&quot;Slide 69 - &amp;quot;Icon Library to Copy/Paste, Fill Color Can be Changed As Needed&amp;quot;&quot;/&gt;&lt;property id=&quot;20307&quot; value=&quot;340&quot;/&gt;&lt;/object&gt;&lt;object type=&quot;3&quot; unique_id=&quot;860390&quot;&gt;&lt;property id=&quot;20148&quot; value=&quot;5&quot;/&gt;&lt;property id=&quot;20300&quot; value=&quot;Slide 70 - &amp;quot;Sample Map with Call Outs to Copy/Paste&amp;quot;&quot;/&gt;&lt;property id=&quot;20307&quot; value=&quot;341&quot;/&gt;&lt;/object&gt;&lt;object type=&quot;3&quot; unique_id=&quot;860391&quot;&gt;&lt;property id=&quot;20148&quot; value=&quot;5&quot;/&gt;&lt;property id=&quot;20300&quot; value=&quot;Slide 71 - &amp;quot;Angle Heading or Call Out Graphic to Copy/Paste&amp;quot;&quot;/&gt;&lt;property id=&quot;20307&quot; value=&quot;342&quot;/&gt;&lt;/object&gt;&lt;object type=&quot;3&quot; unique_id=&quot;861587&quot;&gt;&lt;property id=&quot;20148&quot; value=&quot;5&quot;/&gt;&lt;property id=&quot;20300&quot; value=&quot;Slide 2 - &amp;quot;Please Do Not Modify/Change the Layouts&amp;quot;&quot;/&gt;&lt;property id=&quot;20307&quot; value=&quot;343&quot;/&gt;&lt;/object&gt;&lt;object type=&quot;3&quot; unique_id=&quot;861588&quot;&gt;&lt;property id=&quot;20148&quot; value=&quot;5&quot;/&gt;&lt;property id=&quot;20300&quot; value=&quot;Slide 3 - &amp;quot;Selecting a Slide Layout&amp;quot;&quot;/&gt;&lt;property id=&quot;20307&quot; value=&quot;344&quot;/&gt;&lt;/object&gt;&lt;object type=&quot;3&quot; unique_id=&quot;861589&quot;&gt;&lt;property id=&quot;20148&quot; value=&quot;5&quot;/&gt;&lt;property id=&quot;20300&quot; value=&quot;Slide 4 - &amp;quot;Condensing Your Slide Master&amp;quot;&quot;/&gt;&lt;property id=&quot;20307&quot; value=&quot;345&quot;/&gt;&lt;/object&gt;&lt;/object&gt;&lt;object type=&quot;8&quot; unique_id=&quot;860462&quot;&gt;&lt;/object&gt;&lt;/object&gt;&lt;/database&gt;"/>
  <p:tag name="MMPROD_NEXTUNIQUEID" val="10010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etitionTaxHTField1 xmlns="74d8072a-4c52-461a-8186-26a102256e51">
      <Terms xmlns="http://schemas.microsoft.com/office/infopath/2007/PartnerControls"/>
    </CompetitionTaxHTField1>
    <aa43d10c406547db9f37e4be291bba30 xmlns="http://schemas.microsoft.com/sharepoint/v3">
      <Terms xmlns="http://schemas.microsoft.com/office/infopath/2007/PartnerControls"/>
    </aa43d10c406547db9f37e4be291bba30>
    <DocumentDescription xmlns="http://schemas.microsoft.com/sharepoint/v3" xsi:nil="true"/>
    <PublicationDate xmlns="http://schemas.microsoft.com/sharepoint/v3" xsi:nil="true"/>
    <je3967f41ce547d1b0c6e0fffd93e4e0 xmlns="http://schemas.microsoft.com/sharepoint/v3">
      <Terms xmlns="http://schemas.microsoft.com/office/infopath/2007/PartnerControls"/>
    </je3967f41ce547d1b0c6e0fffd93e4e0>
    <pff61734e68f4e4b88bd804d7bd38c53 xmlns="http://schemas.microsoft.com/sharepoint/v3">
      <Terms xmlns="http://schemas.microsoft.com/office/infopath/2007/PartnerControls"/>
    </pff61734e68f4e4b88bd804d7bd38c53>
    <ContentOwner xmlns="74d8072a-4c52-461a-8186-26a102256e51">
      <UserInfo>
        <DisplayName/>
        <AccountId xsi:nil="true"/>
        <AccountType/>
      </UserInfo>
    </ContentOwner>
    <DocumentVersion xmlns="http://schemas.microsoft.com/sharepoint/v3" xsi:nil="true"/>
    <CompetitiveIntelligence xmlns="http://schemas.microsoft.com/sharepoint/v3">false</CompetitiveIntelligence>
    <Featured xmlns="http://schemas.microsoft.com/sharepoint/v3">false</Featured>
    <g1f5bc364c7a4089997e8a6d2302a892 xmlns="http://schemas.microsoft.com/sharepoint/v3">
      <Terms xmlns="http://schemas.microsoft.com/office/infopath/2007/PartnerControls"/>
    </g1f5bc364c7a4089997e8a6d2302a892>
    <k0d67c87844440e8b1486f8fba31ff43 xmlns="http://schemas.microsoft.com/sharepoint/v3">
      <Terms xmlns="http://schemas.microsoft.com/office/infopath/2007/PartnerControls"/>
    </k0d67c87844440e8b1486f8fba31ff43>
    <ApplicationSalesKit xmlns="http://schemas.microsoft.com/sharepoint/v3">false</ApplicationSalesKit>
    <d18f79903b014b5ebafdf0ba76ffd963 xmlns="http://schemas.microsoft.com/sharepoint/v3">
      <Terms xmlns="http://schemas.microsoft.com/office/infopath/2007/PartnerControls"/>
    </d18f79903b014b5ebafdf0ba76ffd963>
    <_dlc_DocId xmlns="74d8072a-4c52-461a-8186-26a102256e51">RUTKC4VJC7ND-2275-188</_dlc_DocId>
    <CoreSalesTemplate xmlns="http://schemas.microsoft.com/sharepoint/v3">false</CoreSalesTemplate>
    <m98dfda81e6e4926810780cf4f86ad9b xmlns="http://schemas.microsoft.com/sharepoint/v3">
      <Terms xmlns="http://schemas.microsoft.com/office/infopath/2007/PartnerControls"/>
    </m98dfda81e6e4926810780cf4f86ad9b>
    <baf68d6ff90b4cec865a87671aaf1cc4 xmlns="http://schemas.microsoft.com/sharepoint/v3">
      <Terms xmlns="http://schemas.microsoft.com/office/infopath/2007/PartnerControls"/>
    </baf68d6ff90b4cec865a87671aaf1cc4>
    <TaxCatchAll xmlns="74d8072a-4c52-461a-8186-26a102256e51">
      <Value>98</Value>
      <Value>3098</Value>
    </TaxCatchAll>
    <BestPractice xmlns="http://schemas.microsoft.com/sharepoint/v3">false</BestPractice>
    <MobileReady xmlns="http://schemas.microsoft.com/sharepoint/v3">false</MobileReady>
    <h4a9d2904231433fbfb35082a538f01f xmlns="http://schemas.microsoft.com/sharepoint/v3">
      <Terms xmlns="http://schemas.microsoft.com/office/infopath/2007/PartnerControls"/>
    </h4a9d2904231433fbfb35082a538f01f>
    <a24752e53dff4d1487b2d8214555ae1e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Resources</TermName>
          <TermId xmlns="http://schemas.microsoft.com/office/infopath/2007/PartnerControls">d0430ac3-9c09-4081-bd0f-5a6fe7662cdb</TermId>
        </TermInfo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46d83519-efda-4ab5-b6c9-d5c25a0ca7bf</TermId>
        </TermInfo>
      </Terms>
    </a24752e53dff4d1487b2d8214555ae1e>
    <IconOverlay xmlns="http://schemas.microsoft.com/sharepoint/v4" xsi:nil="true"/>
    <k3783f2dc06c49c3ae58bcdd709c3ddb xmlns="http://schemas.microsoft.com/sharepoint/v3">
      <Terms xmlns="http://schemas.microsoft.com/office/infopath/2007/PartnerControls"/>
    </k3783f2dc06c49c3ae58bcdd709c3ddb>
    <l653da3ab17948c991a68be43c3556ff xmlns="http://schemas.microsoft.com/sharepoint/v3">
      <Terms xmlns="http://schemas.microsoft.com/office/infopath/2007/PartnerControls"/>
    </l653da3ab17948c991a68be43c3556ff>
    <SCPExternalType xmlns="http://schemas.microsoft.com/sharepoint/v3" xsi:nil="true"/>
    <_dlc_DocIdUrl xmlns="74d8072a-4c52-461a-8186-26a102256e51">
      <Url>https://sales.emersonprocess.com/DocumentCenter/_layouts/DocIdRedir.aspx?ID=RUTKC4VJC7ND-2275-188</Url>
      <Description>RUTKC4VJC7ND-2275-188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arketing Document" ma:contentTypeID="0x0101009FA86AC645E5494EBFC247F7E2FAF8520039E73650856643F4A0853C977BAF96360046780E75F87E4C2E8413C3EBE673578C005C83083E135A7944B93F01CEAA14E63A" ma:contentTypeVersion="3" ma:contentTypeDescription="Create a new document." ma:contentTypeScope="" ma:versionID="6bdf4b70481c03b97fb3a2fc58b77235">
  <xsd:schema xmlns:xsd="http://www.w3.org/2001/XMLSchema" xmlns:xs="http://www.w3.org/2001/XMLSchema" xmlns:p="http://schemas.microsoft.com/office/2006/metadata/properties" xmlns:ns1="http://schemas.microsoft.com/sharepoint/v3" xmlns:ns2="74d8072a-4c52-461a-8186-26a102256e51" xmlns:ns3="http://schemas.microsoft.com/sharepoint/v4" targetNamespace="http://schemas.microsoft.com/office/2006/metadata/properties" ma:root="true" ma:fieldsID="3589d14842714c59b11203ff16c273d5" ns1:_="" ns2:_="" ns3:_="">
    <xsd:import namespace="http://schemas.microsoft.com/sharepoint/v3"/>
    <xsd:import namespace="74d8072a-4c52-461a-8186-26a102256e5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cationDate" minOccurs="0"/>
                <xsd:element ref="ns1:DocumentDescription" minOccurs="0"/>
                <xsd:element ref="ns2:ContentOwner" minOccurs="0"/>
                <xsd:element ref="ns1:BestPractice" minOccurs="0"/>
                <xsd:element ref="ns1:CompetitiveIntelligence" minOccurs="0"/>
                <xsd:element ref="ns1:CoreSalesTemplate" minOccurs="0"/>
                <xsd:element ref="ns1:Featured" minOccurs="0"/>
                <xsd:element ref="ns1:ApplicationSalesKit" minOccurs="0"/>
                <xsd:element ref="ns1:DocumentVersion" minOccurs="0"/>
                <xsd:element ref="ns1:MobileReady" minOccurs="0"/>
                <xsd:element ref="ns1:SCPExternalType" minOccurs="0"/>
                <xsd:element ref="ns2:_dlc_DocIdPersistId" minOccurs="0"/>
                <xsd:element ref="ns2:_dlc_DocId" minOccurs="0"/>
                <xsd:element ref="ns1:k3783f2dc06c49c3ae58bcdd709c3ddb" minOccurs="0"/>
                <xsd:element ref="ns2:TaxCatchAll" minOccurs="0"/>
                <xsd:element ref="ns1:aa43d10c406547db9f37e4be291bba30" minOccurs="0"/>
                <xsd:element ref="ns1:m98dfda81e6e4926810780cf4f86ad9b" minOccurs="0"/>
                <xsd:element ref="ns2:TaxCatchAllLabel" minOccurs="0"/>
                <xsd:element ref="ns2:CompetitionTaxHTField1" minOccurs="0"/>
                <xsd:element ref="ns2:_dlc_DocIdUrl" minOccurs="0"/>
                <xsd:element ref="ns1:a24752e53dff4d1487b2d8214555ae1e" minOccurs="0"/>
                <xsd:element ref="ns1:baf68d6ff90b4cec865a87671aaf1cc4" minOccurs="0"/>
                <xsd:element ref="ns1:pff61734e68f4e4b88bd804d7bd38c53" minOccurs="0"/>
                <xsd:element ref="ns1:k0d67c87844440e8b1486f8fba31ff43" minOccurs="0"/>
                <xsd:element ref="ns1:g1f5bc364c7a4089997e8a6d2302a892" minOccurs="0"/>
                <xsd:element ref="ns1:je3967f41ce547d1b0c6e0fffd93e4e0" minOccurs="0"/>
                <xsd:element ref="ns1:h4a9d2904231433fbfb35082a538f01f" minOccurs="0"/>
                <xsd:element ref="ns1:l653da3ab17948c991a68be43c3556ff" minOccurs="0"/>
                <xsd:element ref="ns1:d18f79903b014b5ebafdf0ba76ffd963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cationDate" ma:index="7" nillable="true" ma:displayName="Publication Date" ma:format="DateOnly" ma:internalName="PublicationDate">
      <xsd:simpleType>
        <xsd:restriction base="dms:DateTime"/>
      </xsd:simpleType>
    </xsd:element>
    <xsd:element name="DocumentDescription" ma:index="8" nillable="true" ma:displayName="Document Description" ma:internalName="DocumentDescription">
      <xsd:simpleType>
        <xsd:restriction base="dms:Note">
          <xsd:maxLength value="255"/>
        </xsd:restriction>
      </xsd:simpleType>
    </xsd:element>
    <xsd:element name="BestPractice" ma:index="15" nillable="true" ma:displayName="Best Practice" ma:default="0" ma:internalName="BestPractice">
      <xsd:simpleType>
        <xsd:restriction base="dms:Boolean"/>
      </xsd:simpleType>
    </xsd:element>
    <xsd:element name="CompetitiveIntelligence" ma:index="16" nillable="true" ma:displayName="Competitive Intelligence" ma:default="0" ma:internalName="CompetitiveIntelligence">
      <xsd:simpleType>
        <xsd:restriction base="dms:Boolean"/>
      </xsd:simpleType>
    </xsd:element>
    <xsd:element name="CoreSalesTemplate" ma:index="17" nillable="true" ma:displayName="Core Sales Template" ma:default="0" ma:internalName="CoreSalesTemplate">
      <xsd:simpleType>
        <xsd:restriction base="dms:Boolean"/>
      </xsd:simpleType>
    </xsd:element>
    <xsd:element name="Featured" ma:index="18" nillable="true" ma:displayName="Featured" ma:default="0" ma:internalName="Featured">
      <xsd:simpleType>
        <xsd:restriction base="dms:Boolean"/>
      </xsd:simpleType>
    </xsd:element>
    <xsd:element name="ApplicationSalesKit" ma:index="19" nillable="true" ma:displayName="Application Sales Kit" ma:default="0" ma:internalName="ApplicationSalesKit">
      <xsd:simpleType>
        <xsd:restriction base="dms:Boolean"/>
      </xsd:simpleType>
    </xsd:element>
    <xsd:element name="DocumentVersion" ma:index="21" nillable="true" ma:displayName="Document Version" ma:internalName="DocumentVersion">
      <xsd:simpleType>
        <xsd:restriction base="dms:Text">
          <xsd:maxLength value="255"/>
        </xsd:restriction>
      </xsd:simpleType>
    </xsd:element>
    <xsd:element name="MobileReady" ma:index="24" nillable="true" ma:displayName="Mobile Ready" ma:default="0" ma:internalName="MobileReady">
      <xsd:simpleType>
        <xsd:restriction base="dms:Boolean"/>
      </xsd:simpleType>
    </xsd:element>
    <xsd:element name="SCPExternalType" ma:index="25" nillable="true" ma:displayName="SCP External Type" ma:list="78b17dac-51e0-409e-9397-3dac1483e2e1" ma:internalName="SCPExternalType" ma:showField="Title" ma:web="74d8072a-4c52-461a-8186-26a102256e51">
      <xsd:simpleType>
        <xsd:restriction base="dms:Lookup"/>
      </xsd:simpleType>
    </xsd:element>
    <xsd:element name="k3783f2dc06c49c3ae58bcdd709c3ddb" ma:index="32" nillable="true" ma:taxonomy="true" ma:internalName="k3783f2dc06c49c3ae58bcdd709c3ddb" ma:taxonomyFieldName="MobileDeviceSpecific" ma:displayName="Mobile Device Specific" ma:fieldId="{43783f2d-c06c-49c3-ae58-bcdd709c3ddb}" ma:taxonomyMulti="true" ma:sspId="8ea84f46-409d-48cd-b0f9-922e7638960c" ma:termSetId="fd590ffd-77e5-45d9-b02e-0c3fa980a9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3d10c406547db9f37e4be291bba30" ma:index="34" nillable="true" ma:taxonomy="true" ma:internalName="aa43d10c406547db9f37e4be291bba30" ma:taxonomyFieldName="IndustrySolutionsMultiSelect" ma:displayName="Industry Solutions MultiSelect" ma:fieldId="{aa43d10c-4065-47db-9f37-e4be291bba30}" ma:taxonomyMulti="true" ma:sspId="8ea84f46-409d-48cd-b0f9-922e7638960c" ma:termSetId="3fae24d3-2ae1-4e84-91c6-e66e4fce12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8dfda81e6e4926810780cf4f86ad9b" ma:index="36" nillable="true" ma:taxonomy="true" ma:internalName="m98dfda81e6e4926810780cf4f86ad9b" ma:taxonomyFieldName="StrategicAccount" ma:displayName="Strategic Account" ma:default="" ma:fieldId="{698dfda8-1e6e-4926-8107-80cf4f86ad9b}" ma:taxonomyMulti="true" ma:sspId="8ea84f46-409d-48cd-b0f9-922e7638960c" ma:termSetId="37ece4ab-af51-493c-8bc4-13918af7d6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24752e53dff4d1487b2d8214555ae1e" ma:index="41" ma:taxonomy="true" ma:internalName="a24752e53dff4d1487b2d8214555ae1e" ma:taxonomyFieldName="DocumentType" ma:displayName="Document Type" ma:default="" ma:fieldId="{a24752e5-3dff-4d14-87b2-d8214555ae1e}" ma:taxonomyMulti="true" ma:sspId="8ea84f46-409d-48cd-b0f9-922e7638960c" ma:termSetId="efb37363-ba68-4b19-9286-47256f6544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f68d6ff90b4cec865a87671aaf1cc4" ma:index="42" nillable="true" ma:taxonomy="true" ma:internalName="baf68d6ff90b4cec865a87671aaf1cc4" ma:taxonomyFieldName="BrandMultiSelect" ma:displayName="Brand MultiSelect" ma:readOnly="false" ma:default="" ma:fieldId="{baf68d6f-f90b-4cec-865a-87671aaf1cc4}" ma:taxonomyMulti="true" ma:sspId="8ea84f46-409d-48cd-b0f9-922e7638960c" ma:termSetId="a8005aee-d42c-4e82-8bb3-408625e2f5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ff61734e68f4e4b88bd804d7bd38c53" ma:index="43" nillable="true" ma:taxonomy="true" ma:internalName="pff61734e68f4e4b88bd804d7bd38c53" ma:taxonomyFieldName="IndustrySegmentMultiSelect" ma:displayName="Industry and Segment MultiSelect" ma:fieldId="{9ff61734-e68f-4e4b-88bd-804d7bd38c53}" ma:taxonomyMulti="true" ma:sspId="8ea84f46-409d-48cd-b0f9-922e7638960c" ma:termSetId="b739fd49-d643-40eb-992e-a030b823860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0d67c87844440e8b1486f8fba31ff43" ma:index="44" nillable="true" ma:taxonomy="true" ma:internalName="k0d67c87844440e8b1486f8fba31ff43" ma:taxonomyFieldName="IndustryApplicationMultiSelect" ma:displayName="Industry Application MultiSelect" ma:fieldId="{40d67c87-8444-40e8-b148-6f8fba31ff43}" ma:taxonomyMulti="true" ma:sspId="8ea84f46-409d-48cd-b0f9-922e7638960c" ma:termSetId="d59abd6e-2831-4610-93b1-9495d26bd5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1f5bc364c7a4089997e8a6d2302a892" ma:index="45" nillable="true" ma:taxonomy="true" ma:internalName="g1f5bc364c7a4089997e8a6d2302a892" ma:taxonomyFieldName="ProductServiceKey" ma:displayName="Product Service Key" ma:default="" ma:fieldId="{01f5bc36-4c7a-4089-997e-8a6d2302a892}" ma:taxonomyMulti="true" ma:sspId="8ea84f46-409d-48cd-b0f9-922e7638960c" ma:termSetId="884cab0d-c8c2-4d0e-b641-7ed8499434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3967f41ce547d1b0c6e0fffd93e4e0" ma:index="46" nillable="true" ma:taxonomy="true" ma:internalName="je3967f41ce547d1b0c6e0fffd93e4e0" ma:taxonomyFieldName="ProductServiceLevel2" ma:displayName="Product Service Level 2" ma:fieldId="{3e3967f4-1ce5-47d1-b0c6-e0fffd93e4e0}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a9d2904231433fbfb35082a538f01f" ma:index="47" nillable="true" ma:taxonomy="true" ma:internalName="h4a9d2904231433fbfb35082a538f01f" ma:taxonomyFieldName="ProductServiceFamilyMultiSelect" ma:displayName="Product Service Family MultiSelect" ma:fieldId="{14a9d290-4231-433f-bfb3-5082a538f01f}" ma:taxonomyMulti="true" ma:sspId="8ea84f46-409d-48cd-b0f9-922e7638960c" ma:termSetId="dac7321f-b40c-4fe1-a8d0-4864f9127c9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53da3ab17948c991a68be43c3556ff" ma:index="48" nillable="true" ma:taxonomy="true" ma:internalName="l653da3ab17948c991a68be43c3556ff" ma:taxonomyFieldName="DocumentLanguage" ma:displayName="Document Language" ma:readOnly="false" ma:default="" ma:fieldId="{5653da3a-b179-48c9-91a6-8be43c3556ff}" ma:taxonomyMulti="true" ma:sspId="8ea84f46-409d-48cd-b0f9-922e7638960c" ma:termSetId="aa195ce9-ac38-4c4c-a1bf-bd1d434601d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8f79903b014b5ebafdf0ba76ffd963" ma:index="49" nillable="true" ma:taxonomy="true" ma:internalName="d18f79903b014b5ebafdf0ba76ffd963" ma:taxonomyFieldName="DocumentHiddenCategoryMultiSelect" ma:displayName="Document Hidden Category MultiSelect" ma:fieldId="{d18f7990-3b01-4b5e-bafd-f0ba76ffd963}" ma:taxonomyMulti="true" ma:sspId="8ea84f46-409d-48cd-b0f9-922e7638960c" ma:termSetId="02207781-4d1c-4676-a3ef-980a05c146d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8072a-4c52-461a-8186-26a102256e51" elementFormDefault="qualified">
    <xsd:import namespace="http://schemas.microsoft.com/office/2006/documentManagement/types"/>
    <xsd:import namespace="http://schemas.microsoft.com/office/infopath/2007/PartnerControls"/>
    <xsd:element name="ContentOwner" ma:index="10" nillable="true" ma:displayName="Content Owner" ma:list="UserInfo" ma:SearchPeopleOnly="false" ma:SharePointGroup="0" ma:internalName="Content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dlc_DocIdPersistId" ma:index="2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CatchAll" ma:index="33" nillable="true" ma:displayName="Taxonomy Catch All Column" ma:hidden="true" ma:list="{eedd6fcb-5584-46e4-b203-4fcb7ad767b6}" ma:internalName="TaxCatchAll" ma:showField="CatchAllData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7" nillable="true" ma:displayName="Taxonomy Catch All Column1" ma:hidden="true" ma:list="{eedd6fcb-5584-46e4-b203-4fcb7ad767b6}" ma:internalName="TaxCatchAllLabel" ma:readOnly="true" ma:showField="CatchAllDataLabel" ma:web="74d8072a-4c52-461a-8186-26a10225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mpetitionTaxHTField1" ma:index="38" nillable="true" ma:taxonomy="true" ma:internalName="CompetitionTaxHTField1" ma:taxonomyFieldName="Competition" ma:displayName="Competition" ma:default="" ma:fieldId="{621c4f4b-ba47-484f-8a64-877a22c6bc41}" ma:taxonomyMulti="true" ma:sspId="8ea84f46-409d-48cd-b0f9-922e7638960c" ma:termSetId="7c4ddfb4-dfdd-4f1c-a26f-869d6b523b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76DD70D-9779-4D22-96A2-587E9C35E2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65B6F-396F-42F8-AB23-E97CF52A7273}">
  <ds:schemaRefs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74d8072a-4c52-461a-8186-26a102256e51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751F209-E60C-4534-8873-170AC09D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d8072a-4c52-461a-8186-26a102256e5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AEF4776-F57E-4B9B-B6D5-C985495F0CE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13295</TotalTime>
  <Words>827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Times</vt:lpstr>
      <vt:lpstr>Tw Cen MT</vt:lpstr>
      <vt:lpstr>Tw Cen MT Condensed</vt:lpstr>
      <vt:lpstr>Wingdings 3</vt:lpstr>
      <vt:lpstr>Integral</vt:lpstr>
      <vt:lpstr>PowerPoint Presentation</vt:lpstr>
      <vt:lpstr>TABLE OF CONTENTS</vt:lpstr>
      <vt:lpstr>Datasets</vt:lpstr>
      <vt:lpstr>Descriptive statistics</vt:lpstr>
      <vt:lpstr>Descriptive statistics</vt:lpstr>
      <vt:lpstr>Exploratory data analysis</vt:lpstr>
      <vt:lpstr>Exploratory data analysis (cont.)</vt:lpstr>
      <vt:lpstr>Exploratory data analysis (cont.)</vt:lpstr>
      <vt:lpstr>CODES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Junior Ovince</dc:creator>
  <cp:lastModifiedBy>Junior Ovince</cp:lastModifiedBy>
  <cp:revision>970</cp:revision>
  <cp:lastPrinted>2016-01-06T22:56:37Z</cp:lastPrinted>
  <dcterms:created xsi:type="dcterms:W3CDTF">2016-07-05T18:47:43Z</dcterms:created>
  <dcterms:modified xsi:type="dcterms:W3CDTF">2017-10-18T20:00:14Z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etition">
    <vt:lpwstr/>
  </property>
  <property fmtid="{D5CDD505-2E9C-101B-9397-08002B2CF9AE}" pid="3" name="DocumentHiddenCategoryMultiSelect">
    <vt:lpwstr/>
  </property>
  <property fmtid="{D5CDD505-2E9C-101B-9397-08002B2CF9AE}" pid="4" name="IndustrySegmentMultiSelect">
    <vt:lpwstr/>
  </property>
  <property fmtid="{D5CDD505-2E9C-101B-9397-08002B2CF9AE}" pid="5" name="MobileDeviceSpecific">
    <vt:lpwstr/>
  </property>
  <property fmtid="{D5CDD505-2E9C-101B-9397-08002B2CF9AE}" pid="6" name="ContentTypeId">
    <vt:lpwstr>0x0101009FA86AC645E5494EBFC247F7E2FAF8520039E73650856643F4A0853C977BAF96360046780E75F87E4C2E8413C3EBE673578C005C83083E135A7944B93F01CEAA14E63A</vt:lpwstr>
  </property>
  <property fmtid="{D5CDD505-2E9C-101B-9397-08002B2CF9AE}" pid="7" name="StrategicAccount">
    <vt:lpwstr/>
  </property>
  <property fmtid="{D5CDD505-2E9C-101B-9397-08002B2CF9AE}" pid="8" name="BrandMultiSelect">
    <vt:lpwstr/>
  </property>
  <property fmtid="{D5CDD505-2E9C-101B-9397-08002B2CF9AE}" pid="9" name="ProductServiceFamilyMultiSelect">
    <vt:lpwstr/>
  </property>
  <property fmtid="{D5CDD505-2E9C-101B-9397-08002B2CF9AE}" pid="10" name="_dlc_DocIdItemGuid">
    <vt:lpwstr>bdcdff90-e529-457e-84af-bec944d357bb</vt:lpwstr>
  </property>
  <property fmtid="{D5CDD505-2E9C-101B-9397-08002B2CF9AE}" pid="11" name="ProductServiceKey">
    <vt:lpwstr/>
  </property>
  <property fmtid="{D5CDD505-2E9C-101B-9397-08002B2CF9AE}" pid="12" name="ProductServiceLevel2">
    <vt:lpwstr/>
  </property>
  <property fmtid="{D5CDD505-2E9C-101B-9397-08002B2CF9AE}" pid="13" name="DocumentType">
    <vt:lpwstr>98;#Marketing Resources|d0430ac3-9c09-4081-bd0f-5a6fe7662cdb;#3098;#Templates|46d83519-efda-4ab5-b6c9-d5c25a0ca7bf</vt:lpwstr>
  </property>
  <property fmtid="{D5CDD505-2E9C-101B-9397-08002B2CF9AE}" pid="14" name="IndustrySolutionsMultiSelect">
    <vt:lpwstr/>
  </property>
  <property fmtid="{D5CDD505-2E9C-101B-9397-08002B2CF9AE}" pid="15" name="DocumentLanguage">
    <vt:lpwstr/>
  </property>
  <property fmtid="{D5CDD505-2E9C-101B-9397-08002B2CF9AE}" pid="16" name="IndustryApplicationMultiSelect">
    <vt:lpwstr/>
  </property>
</Properties>
</file>