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1" r:id="rId1"/>
  </p:sldMasterIdLst>
  <p:notesMasterIdLst>
    <p:notesMasterId r:id="rId10"/>
  </p:notesMasterIdLst>
  <p:sldIdLst>
    <p:sldId id="256" r:id="rId2"/>
    <p:sldId id="364" r:id="rId3"/>
    <p:sldId id="359" r:id="rId4"/>
    <p:sldId id="365" r:id="rId5"/>
    <p:sldId id="366" r:id="rId6"/>
    <p:sldId id="367" r:id="rId7"/>
    <p:sldId id="257" r:id="rId8"/>
    <p:sldId id="361" r:id="rId9"/>
  </p:sldIdLst>
  <p:sldSz cx="9144000" cy="5143500" type="screen16x9"/>
  <p:notesSz cx="6858000" cy="9144000"/>
  <p:embeddedFontLst>
    <p:embeddedFont>
      <p:font typeface="Oswald Medium" panose="00000600000000000000" pitchFamily="2" charset="0"/>
      <p:regular r:id="rId11"/>
      <p:bold r:id="rId12"/>
    </p:embeddedFont>
    <p:embeddedFont>
      <p:font typeface="Raleway" pitchFamily="2" charset="0"/>
      <p:regular r:id="rId13"/>
      <p:bold r:id="rId14"/>
      <p:italic r:id="rId15"/>
      <p:boldItalic r:id="rId16"/>
    </p:embeddedFont>
    <p:embeddedFont>
      <p:font typeface="Roboto" pitchFamily="2" charset="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C1FF"/>
    <a:srgbClr val="F8E2AA"/>
    <a:srgbClr val="FFF4AF"/>
    <a:srgbClr val="BCA100"/>
    <a:srgbClr val="AC9300"/>
    <a:srgbClr val="ABFFD1"/>
    <a:srgbClr val="4407B1"/>
    <a:srgbClr val="00A44A"/>
    <a:srgbClr val="00863D"/>
    <a:srgbClr val="CDEF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DAF618-0356-43A4-96BB-052E8A286544}">
  <a:tblStyle styleId="{C2DAF618-0356-43A4-96BB-052E8A28654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1T15:42:13.8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 24575,'405'0'0,"-251"-21"0,2227 20 0,-1144 3 0,2015-2 0,-3099 21 0,-48-23 0,79 3 0,-122 8 0,-40-5 0,1-1 0,24 0 0,665-3-1365,-696 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1T15:42:28.7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0 122 24575,'1464'0'0,"-1311"-20"0,-102 19 0,96-12 0,-96 7 0,0 3 0,86 5 0,-34 1 0,2668-3 0,-2753-2 0,1 1 0,27-8 0,4 0 0,85-10 0,-76 10 0,-35 5 0,-1 1 0,25 0 0,-9 3 0,-11 1 0,-1-1 0,1-1 0,51-10 0,-42 5 0,0 2 0,0 1 0,0 2 0,44 5 0,9-1 0,469-3 0,-529 1 0,46 9 0,-9-1 0,-3-1 0,-34-3 0,49 1 0,74 13 0,-115-19 0,-13-1 0,-1 1 0,0 2 0,47 8 0,-3-2-1365,-52-7-5461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1T15:42:51.4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24575,'37'0'0,"-9"-1"0,0 1 0,0 2 0,53 9 0,-51-5 0,1-2 0,0-2 0,0-1 0,33-2 0,-29-1 0,0 3 0,66 7 0,-47-1 0,0-2 0,1-3 0,57-5 0,-3 0 0,-9 1 0,108 4 0,-146 7 0,-40-5 0,0-1 0,25 1 0,608-5 0,-501 21 0,1232-21 0,-1233-19 0,-76 21-1365,-61-1-5461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1T15:43:01.1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64 24575,'752'0'0,"-599"-20"0,502 21 0,-561-11 0,-68 5 0,46-1 0,-26 7 0,-16 0 0,-1-1 0,1-1 0,54-10 0,-47 5 0,0 2 0,0 1 0,1 2 0,43 5 0,9-2 0,641-2 0,-636 10 0,3 0 0,94 10 0,-39-1 0,-113-18 0,-1 1 0,41 9 0,-53-8 0,-1 0 0,30-3 0,-33 0 0,0 0 0,1 2 0,31 6 0,-17-2 0,-1-2 0,1-2 0,-1-1 0,43-4 0,10 0 0,795 3-1365,-869 0-5461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1T15:43:43.3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24575,'3022'0'0,"-2868"21"0,1231-21 87,-654-1-1539,-714 1-5374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1T15:44:53.9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7850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Raleway" pitchFamily="2" charset="0"/>
              </a:rPr>
              <a:t>1) 6 different types of Mis- and Disinformation frameworks that are applied by FCs to protect specific social goods;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Raleway" pitchFamily="2" charset="0"/>
              </a:rPr>
              <a:t>2)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bg1"/>
              </a:solidFill>
              <a:latin typeface="Raleway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Raleway" pitchFamily="2" charset="0"/>
              </a:rPr>
              <a:t>Non-WEIRD Fact-checking and the ever-lasting divide in Knowledge Production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6440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 rot="-546">
            <a:off x="4190243" y="4176888"/>
            <a:ext cx="37767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90250" y="547225"/>
            <a:ext cx="4233900" cy="3337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6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05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7"/>
          <p:cNvSpPr/>
          <p:nvPr/>
        </p:nvSpPr>
        <p:spPr>
          <a:xfrm>
            <a:off x="731225" y="3801900"/>
            <a:ext cx="861013" cy="839414"/>
          </a:xfrm>
          <a:custGeom>
            <a:avLst/>
            <a:gdLst/>
            <a:ahLst/>
            <a:cxnLst/>
            <a:rect l="l" t="t" r="r" b="b"/>
            <a:pathLst>
              <a:path w="52381" h="51067" extrusionOk="0">
                <a:moveTo>
                  <a:pt x="21739" y="17619"/>
                </a:moveTo>
                <a:lnTo>
                  <a:pt x="21739" y="17619"/>
                </a:lnTo>
                <a:cubicBezTo>
                  <a:pt x="21740" y="17620"/>
                  <a:pt x="21741" y="17621"/>
                  <a:pt x="21741" y="17622"/>
                </a:cubicBezTo>
                <a:lnTo>
                  <a:pt x="21741" y="17622"/>
                </a:lnTo>
                <a:cubicBezTo>
                  <a:pt x="21741" y="17621"/>
                  <a:pt x="21740" y="17620"/>
                  <a:pt x="21739" y="17619"/>
                </a:cubicBezTo>
                <a:close/>
                <a:moveTo>
                  <a:pt x="21" y="32836"/>
                </a:moveTo>
                <a:cubicBezTo>
                  <a:pt x="15" y="32838"/>
                  <a:pt x="8" y="32839"/>
                  <a:pt x="1" y="32841"/>
                </a:cubicBezTo>
                <a:cubicBezTo>
                  <a:pt x="8" y="32839"/>
                  <a:pt x="15" y="32838"/>
                  <a:pt x="21" y="32836"/>
                </a:cubicBezTo>
                <a:close/>
                <a:moveTo>
                  <a:pt x="26189" y="1"/>
                </a:moveTo>
                <a:cubicBezTo>
                  <a:pt x="26189" y="11125"/>
                  <a:pt x="24769" y="18711"/>
                  <a:pt x="22954" y="18711"/>
                </a:cubicBezTo>
                <a:cubicBezTo>
                  <a:pt x="22565" y="18711"/>
                  <a:pt x="22157" y="18361"/>
                  <a:pt x="21741" y="17622"/>
                </a:cubicBezTo>
                <a:lnTo>
                  <a:pt x="21741" y="17622"/>
                </a:lnTo>
                <a:cubicBezTo>
                  <a:pt x="22418" y="18826"/>
                  <a:pt x="22255" y="19392"/>
                  <a:pt x="21415" y="19392"/>
                </a:cubicBezTo>
                <a:cubicBezTo>
                  <a:pt x="19336" y="19392"/>
                  <a:pt x="13107" y="15928"/>
                  <a:pt x="5190" y="10115"/>
                </a:cubicBezTo>
                <a:lnTo>
                  <a:pt x="5190" y="10115"/>
                </a:lnTo>
                <a:cubicBezTo>
                  <a:pt x="15919" y="17992"/>
                  <a:pt x="21113" y="24607"/>
                  <a:pt x="16705" y="24607"/>
                </a:cubicBezTo>
                <a:cubicBezTo>
                  <a:pt x="16545" y="24607"/>
                  <a:pt x="16373" y="24598"/>
                  <a:pt x="16187" y="24580"/>
                </a:cubicBezTo>
                <a:lnTo>
                  <a:pt x="16187" y="24580"/>
                </a:lnTo>
                <a:cubicBezTo>
                  <a:pt x="21480" y="25085"/>
                  <a:pt x="13873" y="28970"/>
                  <a:pt x="21" y="32836"/>
                </a:cubicBezTo>
                <a:lnTo>
                  <a:pt x="21" y="32836"/>
                </a:lnTo>
                <a:cubicBezTo>
                  <a:pt x="6675" y="30980"/>
                  <a:pt x="12103" y="30061"/>
                  <a:pt x="15477" y="30061"/>
                </a:cubicBezTo>
                <a:cubicBezTo>
                  <a:pt x="19127" y="30061"/>
                  <a:pt x="20374" y="31136"/>
                  <a:pt x="18167" y="33261"/>
                </a:cubicBezTo>
                <a:cubicBezTo>
                  <a:pt x="18901" y="32554"/>
                  <a:pt x="19457" y="32220"/>
                  <a:pt x="19843" y="32220"/>
                </a:cubicBezTo>
                <a:cubicBezTo>
                  <a:pt x="21691" y="32220"/>
                  <a:pt x="19638" y="39885"/>
                  <a:pt x="14534" y="51067"/>
                </a:cubicBezTo>
                <a:cubicBezTo>
                  <a:pt x="19122" y="41016"/>
                  <a:pt x="23331" y="34812"/>
                  <a:pt x="25189" y="34812"/>
                </a:cubicBezTo>
                <a:cubicBezTo>
                  <a:pt x="25830" y="34812"/>
                  <a:pt x="26190" y="35550"/>
                  <a:pt x="26190" y="37124"/>
                </a:cubicBezTo>
                <a:cubicBezTo>
                  <a:pt x="26190" y="35550"/>
                  <a:pt x="26551" y="34812"/>
                  <a:pt x="27192" y="34812"/>
                </a:cubicBezTo>
                <a:cubicBezTo>
                  <a:pt x="29049" y="34812"/>
                  <a:pt x="33258" y="41016"/>
                  <a:pt x="37845" y="51067"/>
                </a:cubicBezTo>
                <a:cubicBezTo>
                  <a:pt x="32741" y="39885"/>
                  <a:pt x="30689" y="32220"/>
                  <a:pt x="32536" y="32220"/>
                </a:cubicBezTo>
                <a:cubicBezTo>
                  <a:pt x="32922" y="32220"/>
                  <a:pt x="33478" y="32554"/>
                  <a:pt x="34213" y="33261"/>
                </a:cubicBezTo>
                <a:cubicBezTo>
                  <a:pt x="32007" y="31137"/>
                  <a:pt x="33253" y="30063"/>
                  <a:pt x="36903" y="30063"/>
                </a:cubicBezTo>
                <a:cubicBezTo>
                  <a:pt x="40280" y="30063"/>
                  <a:pt x="45716" y="30983"/>
                  <a:pt x="52380" y="32841"/>
                </a:cubicBezTo>
                <a:cubicBezTo>
                  <a:pt x="38514" y="28971"/>
                  <a:pt x="30897" y="25086"/>
                  <a:pt x="36192" y="24580"/>
                </a:cubicBezTo>
                <a:lnTo>
                  <a:pt x="36192" y="24580"/>
                </a:lnTo>
                <a:cubicBezTo>
                  <a:pt x="36007" y="24598"/>
                  <a:pt x="35834" y="24607"/>
                  <a:pt x="35674" y="24607"/>
                </a:cubicBezTo>
                <a:cubicBezTo>
                  <a:pt x="31267" y="24607"/>
                  <a:pt x="36462" y="17992"/>
                  <a:pt x="47190" y="10115"/>
                </a:cubicBezTo>
                <a:lnTo>
                  <a:pt x="47190" y="10115"/>
                </a:lnTo>
                <a:cubicBezTo>
                  <a:pt x="39273" y="15928"/>
                  <a:pt x="33045" y="19392"/>
                  <a:pt x="30966" y="19392"/>
                </a:cubicBezTo>
                <a:cubicBezTo>
                  <a:pt x="30125" y="19392"/>
                  <a:pt x="29963" y="18825"/>
                  <a:pt x="30642" y="17619"/>
                </a:cubicBezTo>
                <a:lnTo>
                  <a:pt x="30642" y="17619"/>
                </a:lnTo>
                <a:cubicBezTo>
                  <a:pt x="30224" y="18361"/>
                  <a:pt x="29815" y="18711"/>
                  <a:pt x="29425" y="18711"/>
                </a:cubicBezTo>
                <a:cubicBezTo>
                  <a:pt x="27608" y="18711"/>
                  <a:pt x="26189" y="11126"/>
                  <a:pt x="2618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47"/>
          <p:cNvSpPr/>
          <p:nvPr/>
        </p:nvSpPr>
        <p:spPr>
          <a:xfrm>
            <a:off x="498500" y="3801900"/>
            <a:ext cx="276050" cy="269100"/>
          </a:xfrm>
          <a:custGeom>
            <a:avLst/>
            <a:gdLst/>
            <a:ahLst/>
            <a:cxnLst/>
            <a:rect l="l" t="t" r="r" b="b"/>
            <a:pathLst>
              <a:path w="11042" h="10764" extrusionOk="0">
                <a:moveTo>
                  <a:pt x="6460" y="3714"/>
                </a:moveTo>
                <a:lnTo>
                  <a:pt x="6460" y="3714"/>
                </a:lnTo>
                <a:cubicBezTo>
                  <a:pt x="6460" y="3714"/>
                  <a:pt x="6459" y="3714"/>
                  <a:pt x="6459" y="3715"/>
                </a:cubicBezTo>
                <a:lnTo>
                  <a:pt x="6459" y="3715"/>
                </a:lnTo>
                <a:cubicBezTo>
                  <a:pt x="6459" y="3714"/>
                  <a:pt x="6460" y="3714"/>
                  <a:pt x="6460" y="3714"/>
                </a:cubicBezTo>
                <a:close/>
                <a:moveTo>
                  <a:pt x="4582" y="3714"/>
                </a:moveTo>
                <a:cubicBezTo>
                  <a:pt x="4582" y="3714"/>
                  <a:pt x="4583" y="3714"/>
                  <a:pt x="4583" y="3715"/>
                </a:cubicBezTo>
                <a:lnTo>
                  <a:pt x="4583" y="3715"/>
                </a:lnTo>
                <a:cubicBezTo>
                  <a:pt x="4583" y="3714"/>
                  <a:pt x="4582" y="3714"/>
                  <a:pt x="4582" y="3714"/>
                </a:cubicBezTo>
                <a:close/>
                <a:moveTo>
                  <a:pt x="11015" y="6914"/>
                </a:moveTo>
                <a:lnTo>
                  <a:pt x="11015" y="6914"/>
                </a:lnTo>
                <a:cubicBezTo>
                  <a:pt x="11024" y="6917"/>
                  <a:pt x="11033" y="6919"/>
                  <a:pt x="11042" y="6922"/>
                </a:cubicBezTo>
                <a:cubicBezTo>
                  <a:pt x="11033" y="6919"/>
                  <a:pt x="11024" y="6917"/>
                  <a:pt x="11015" y="6914"/>
                </a:cubicBezTo>
                <a:close/>
                <a:moveTo>
                  <a:pt x="7210" y="7009"/>
                </a:moveTo>
                <a:cubicBezTo>
                  <a:pt x="7210" y="7009"/>
                  <a:pt x="7210" y="7009"/>
                  <a:pt x="7211" y="7010"/>
                </a:cubicBezTo>
                <a:cubicBezTo>
                  <a:pt x="7210" y="7009"/>
                  <a:pt x="7210" y="7009"/>
                  <a:pt x="7210" y="7009"/>
                </a:cubicBezTo>
                <a:close/>
                <a:moveTo>
                  <a:pt x="5520" y="0"/>
                </a:moveTo>
                <a:cubicBezTo>
                  <a:pt x="5520" y="2346"/>
                  <a:pt x="5221" y="3945"/>
                  <a:pt x="4839" y="3945"/>
                </a:cubicBezTo>
                <a:cubicBezTo>
                  <a:pt x="4757" y="3945"/>
                  <a:pt x="4670" y="3871"/>
                  <a:pt x="4583" y="3715"/>
                </a:cubicBezTo>
                <a:lnTo>
                  <a:pt x="4583" y="3715"/>
                </a:lnTo>
                <a:cubicBezTo>
                  <a:pt x="4725" y="3968"/>
                  <a:pt x="4691" y="4087"/>
                  <a:pt x="4514" y="4087"/>
                </a:cubicBezTo>
                <a:cubicBezTo>
                  <a:pt x="4076" y="4087"/>
                  <a:pt x="2763" y="3357"/>
                  <a:pt x="1094" y="2132"/>
                </a:cubicBezTo>
                <a:lnTo>
                  <a:pt x="1094" y="2132"/>
                </a:lnTo>
                <a:cubicBezTo>
                  <a:pt x="3355" y="3792"/>
                  <a:pt x="4450" y="5187"/>
                  <a:pt x="3520" y="5187"/>
                </a:cubicBezTo>
                <a:cubicBezTo>
                  <a:pt x="3487" y="5187"/>
                  <a:pt x="3450" y="5185"/>
                  <a:pt x="3411" y="5181"/>
                </a:cubicBezTo>
                <a:lnTo>
                  <a:pt x="3411" y="5181"/>
                </a:lnTo>
                <a:cubicBezTo>
                  <a:pt x="4527" y="5288"/>
                  <a:pt x="2922" y="6105"/>
                  <a:pt x="0" y="6922"/>
                </a:cubicBezTo>
                <a:cubicBezTo>
                  <a:pt x="1405" y="6529"/>
                  <a:pt x="2552" y="6335"/>
                  <a:pt x="3264" y="6335"/>
                </a:cubicBezTo>
                <a:cubicBezTo>
                  <a:pt x="4033" y="6335"/>
                  <a:pt x="4295" y="6562"/>
                  <a:pt x="3830" y="7010"/>
                </a:cubicBezTo>
                <a:cubicBezTo>
                  <a:pt x="3985" y="6860"/>
                  <a:pt x="4102" y="6790"/>
                  <a:pt x="4184" y="6790"/>
                </a:cubicBezTo>
                <a:cubicBezTo>
                  <a:pt x="4573" y="6790"/>
                  <a:pt x="4140" y="8406"/>
                  <a:pt x="3064" y="10763"/>
                </a:cubicBezTo>
                <a:cubicBezTo>
                  <a:pt x="4032" y="8645"/>
                  <a:pt x="4918" y="7337"/>
                  <a:pt x="5309" y="7337"/>
                </a:cubicBezTo>
                <a:cubicBezTo>
                  <a:pt x="5444" y="7337"/>
                  <a:pt x="5520" y="7493"/>
                  <a:pt x="5520" y="7824"/>
                </a:cubicBezTo>
                <a:cubicBezTo>
                  <a:pt x="5520" y="7492"/>
                  <a:pt x="5596" y="7336"/>
                  <a:pt x="5732" y="7336"/>
                </a:cubicBezTo>
                <a:cubicBezTo>
                  <a:pt x="6123" y="7336"/>
                  <a:pt x="7009" y="8642"/>
                  <a:pt x="7975" y="10758"/>
                </a:cubicBezTo>
                <a:lnTo>
                  <a:pt x="7975" y="10758"/>
                </a:lnTo>
                <a:cubicBezTo>
                  <a:pt x="6901" y="8405"/>
                  <a:pt x="6469" y="6790"/>
                  <a:pt x="6858" y="6790"/>
                </a:cubicBezTo>
                <a:cubicBezTo>
                  <a:pt x="6939" y="6790"/>
                  <a:pt x="7055" y="6860"/>
                  <a:pt x="7210" y="7009"/>
                </a:cubicBezTo>
                <a:lnTo>
                  <a:pt x="7210" y="7009"/>
                </a:lnTo>
                <a:cubicBezTo>
                  <a:pt x="6746" y="6562"/>
                  <a:pt x="7010" y="6335"/>
                  <a:pt x="7780" y="6335"/>
                </a:cubicBezTo>
                <a:cubicBezTo>
                  <a:pt x="8487" y="6335"/>
                  <a:pt x="9623" y="6527"/>
                  <a:pt x="11015" y="6914"/>
                </a:cubicBezTo>
                <a:lnTo>
                  <a:pt x="11015" y="6914"/>
                </a:lnTo>
                <a:cubicBezTo>
                  <a:pt x="8110" y="6103"/>
                  <a:pt x="6516" y="5287"/>
                  <a:pt x="7631" y="5181"/>
                </a:cubicBezTo>
                <a:lnTo>
                  <a:pt x="7631" y="5181"/>
                </a:lnTo>
                <a:cubicBezTo>
                  <a:pt x="7592" y="5185"/>
                  <a:pt x="7555" y="5187"/>
                  <a:pt x="7521" y="5187"/>
                </a:cubicBezTo>
                <a:cubicBezTo>
                  <a:pt x="6591" y="5187"/>
                  <a:pt x="7687" y="3792"/>
                  <a:pt x="9948" y="2132"/>
                </a:cubicBezTo>
                <a:lnTo>
                  <a:pt x="9948" y="2132"/>
                </a:lnTo>
                <a:cubicBezTo>
                  <a:pt x="8279" y="3357"/>
                  <a:pt x="6966" y="4087"/>
                  <a:pt x="6528" y="4087"/>
                </a:cubicBezTo>
                <a:cubicBezTo>
                  <a:pt x="6351" y="4087"/>
                  <a:pt x="6317" y="3968"/>
                  <a:pt x="6459" y="3715"/>
                </a:cubicBezTo>
                <a:lnTo>
                  <a:pt x="6459" y="3715"/>
                </a:lnTo>
                <a:cubicBezTo>
                  <a:pt x="6371" y="3871"/>
                  <a:pt x="6285" y="3945"/>
                  <a:pt x="6203" y="3945"/>
                </a:cubicBezTo>
                <a:cubicBezTo>
                  <a:pt x="5820" y="3945"/>
                  <a:pt x="5520" y="2346"/>
                  <a:pt x="5520" y="0"/>
                </a:cubicBezTo>
                <a:close/>
                <a:moveTo>
                  <a:pt x="7975" y="10758"/>
                </a:moveTo>
                <a:lnTo>
                  <a:pt x="7975" y="10758"/>
                </a:lnTo>
                <a:cubicBezTo>
                  <a:pt x="7976" y="10760"/>
                  <a:pt x="7977" y="10762"/>
                  <a:pt x="7978" y="10763"/>
                </a:cubicBezTo>
                <a:cubicBezTo>
                  <a:pt x="7977" y="10762"/>
                  <a:pt x="7976" y="10760"/>
                  <a:pt x="7975" y="10758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47"/>
          <p:cNvSpPr/>
          <p:nvPr/>
        </p:nvSpPr>
        <p:spPr>
          <a:xfrm>
            <a:off x="8258525" y="2347850"/>
            <a:ext cx="193925" cy="189043"/>
          </a:xfrm>
          <a:custGeom>
            <a:avLst/>
            <a:gdLst/>
            <a:ahLst/>
            <a:cxnLst/>
            <a:rect l="l" t="t" r="r" b="b"/>
            <a:pathLst>
              <a:path w="11042" h="10764" extrusionOk="0">
                <a:moveTo>
                  <a:pt x="6460" y="3714"/>
                </a:moveTo>
                <a:lnTo>
                  <a:pt x="6460" y="3714"/>
                </a:lnTo>
                <a:cubicBezTo>
                  <a:pt x="6460" y="3714"/>
                  <a:pt x="6459" y="3714"/>
                  <a:pt x="6459" y="3715"/>
                </a:cubicBezTo>
                <a:lnTo>
                  <a:pt x="6459" y="3715"/>
                </a:lnTo>
                <a:cubicBezTo>
                  <a:pt x="6459" y="3714"/>
                  <a:pt x="6460" y="3714"/>
                  <a:pt x="6460" y="3714"/>
                </a:cubicBezTo>
                <a:close/>
                <a:moveTo>
                  <a:pt x="4582" y="3714"/>
                </a:moveTo>
                <a:cubicBezTo>
                  <a:pt x="4582" y="3714"/>
                  <a:pt x="4583" y="3714"/>
                  <a:pt x="4583" y="3715"/>
                </a:cubicBezTo>
                <a:lnTo>
                  <a:pt x="4583" y="3715"/>
                </a:lnTo>
                <a:cubicBezTo>
                  <a:pt x="4583" y="3714"/>
                  <a:pt x="4582" y="3714"/>
                  <a:pt x="4582" y="3714"/>
                </a:cubicBezTo>
                <a:close/>
                <a:moveTo>
                  <a:pt x="11015" y="6914"/>
                </a:moveTo>
                <a:lnTo>
                  <a:pt x="11015" y="6914"/>
                </a:lnTo>
                <a:cubicBezTo>
                  <a:pt x="11024" y="6917"/>
                  <a:pt x="11033" y="6919"/>
                  <a:pt x="11042" y="6922"/>
                </a:cubicBezTo>
                <a:cubicBezTo>
                  <a:pt x="11033" y="6919"/>
                  <a:pt x="11024" y="6917"/>
                  <a:pt x="11015" y="6914"/>
                </a:cubicBezTo>
                <a:close/>
                <a:moveTo>
                  <a:pt x="7210" y="7009"/>
                </a:moveTo>
                <a:cubicBezTo>
                  <a:pt x="7210" y="7009"/>
                  <a:pt x="7210" y="7009"/>
                  <a:pt x="7211" y="7010"/>
                </a:cubicBezTo>
                <a:cubicBezTo>
                  <a:pt x="7210" y="7009"/>
                  <a:pt x="7210" y="7009"/>
                  <a:pt x="7210" y="7009"/>
                </a:cubicBezTo>
                <a:close/>
                <a:moveTo>
                  <a:pt x="5520" y="0"/>
                </a:moveTo>
                <a:cubicBezTo>
                  <a:pt x="5520" y="2346"/>
                  <a:pt x="5221" y="3945"/>
                  <a:pt x="4839" y="3945"/>
                </a:cubicBezTo>
                <a:cubicBezTo>
                  <a:pt x="4757" y="3945"/>
                  <a:pt x="4670" y="3871"/>
                  <a:pt x="4583" y="3715"/>
                </a:cubicBezTo>
                <a:lnTo>
                  <a:pt x="4583" y="3715"/>
                </a:lnTo>
                <a:cubicBezTo>
                  <a:pt x="4725" y="3968"/>
                  <a:pt x="4691" y="4087"/>
                  <a:pt x="4514" y="4087"/>
                </a:cubicBezTo>
                <a:cubicBezTo>
                  <a:pt x="4076" y="4087"/>
                  <a:pt x="2763" y="3357"/>
                  <a:pt x="1094" y="2132"/>
                </a:cubicBezTo>
                <a:lnTo>
                  <a:pt x="1094" y="2132"/>
                </a:lnTo>
                <a:cubicBezTo>
                  <a:pt x="3355" y="3792"/>
                  <a:pt x="4450" y="5187"/>
                  <a:pt x="3520" y="5187"/>
                </a:cubicBezTo>
                <a:cubicBezTo>
                  <a:pt x="3487" y="5187"/>
                  <a:pt x="3450" y="5185"/>
                  <a:pt x="3411" y="5181"/>
                </a:cubicBezTo>
                <a:lnTo>
                  <a:pt x="3411" y="5181"/>
                </a:lnTo>
                <a:cubicBezTo>
                  <a:pt x="4527" y="5288"/>
                  <a:pt x="2922" y="6105"/>
                  <a:pt x="0" y="6922"/>
                </a:cubicBezTo>
                <a:cubicBezTo>
                  <a:pt x="1405" y="6529"/>
                  <a:pt x="2552" y="6335"/>
                  <a:pt x="3264" y="6335"/>
                </a:cubicBezTo>
                <a:cubicBezTo>
                  <a:pt x="4033" y="6335"/>
                  <a:pt x="4295" y="6562"/>
                  <a:pt x="3830" y="7010"/>
                </a:cubicBezTo>
                <a:cubicBezTo>
                  <a:pt x="3985" y="6860"/>
                  <a:pt x="4102" y="6790"/>
                  <a:pt x="4184" y="6790"/>
                </a:cubicBezTo>
                <a:cubicBezTo>
                  <a:pt x="4573" y="6790"/>
                  <a:pt x="4140" y="8406"/>
                  <a:pt x="3064" y="10763"/>
                </a:cubicBezTo>
                <a:cubicBezTo>
                  <a:pt x="4032" y="8645"/>
                  <a:pt x="4918" y="7337"/>
                  <a:pt x="5309" y="7337"/>
                </a:cubicBezTo>
                <a:cubicBezTo>
                  <a:pt x="5444" y="7337"/>
                  <a:pt x="5520" y="7493"/>
                  <a:pt x="5520" y="7824"/>
                </a:cubicBezTo>
                <a:cubicBezTo>
                  <a:pt x="5520" y="7492"/>
                  <a:pt x="5596" y="7336"/>
                  <a:pt x="5732" y="7336"/>
                </a:cubicBezTo>
                <a:cubicBezTo>
                  <a:pt x="6123" y="7336"/>
                  <a:pt x="7009" y="8642"/>
                  <a:pt x="7975" y="10758"/>
                </a:cubicBezTo>
                <a:lnTo>
                  <a:pt x="7975" y="10758"/>
                </a:lnTo>
                <a:cubicBezTo>
                  <a:pt x="6901" y="8405"/>
                  <a:pt x="6469" y="6790"/>
                  <a:pt x="6858" y="6790"/>
                </a:cubicBezTo>
                <a:cubicBezTo>
                  <a:pt x="6939" y="6790"/>
                  <a:pt x="7055" y="6860"/>
                  <a:pt x="7210" y="7009"/>
                </a:cubicBezTo>
                <a:lnTo>
                  <a:pt x="7210" y="7009"/>
                </a:lnTo>
                <a:cubicBezTo>
                  <a:pt x="6746" y="6562"/>
                  <a:pt x="7010" y="6335"/>
                  <a:pt x="7780" y="6335"/>
                </a:cubicBezTo>
                <a:cubicBezTo>
                  <a:pt x="8487" y="6335"/>
                  <a:pt x="9623" y="6527"/>
                  <a:pt x="11015" y="6914"/>
                </a:cubicBezTo>
                <a:lnTo>
                  <a:pt x="11015" y="6914"/>
                </a:lnTo>
                <a:cubicBezTo>
                  <a:pt x="8110" y="6103"/>
                  <a:pt x="6516" y="5287"/>
                  <a:pt x="7631" y="5181"/>
                </a:cubicBezTo>
                <a:lnTo>
                  <a:pt x="7631" y="5181"/>
                </a:lnTo>
                <a:cubicBezTo>
                  <a:pt x="7592" y="5185"/>
                  <a:pt x="7555" y="5187"/>
                  <a:pt x="7521" y="5187"/>
                </a:cubicBezTo>
                <a:cubicBezTo>
                  <a:pt x="6591" y="5187"/>
                  <a:pt x="7687" y="3792"/>
                  <a:pt x="9948" y="2132"/>
                </a:cubicBezTo>
                <a:lnTo>
                  <a:pt x="9948" y="2132"/>
                </a:lnTo>
                <a:cubicBezTo>
                  <a:pt x="8279" y="3357"/>
                  <a:pt x="6966" y="4087"/>
                  <a:pt x="6528" y="4087"/>
                </a:cubicBezTo>
                <a:cubicBezTo>
                  <a:pt x="6351" y="4087"/>
                  <a:pt x="6317" y="3968"/>
                  <a:pt x="6459" y="3715"/>
                </a:cubicBezTo>
                <a:lnTo>
                  <a:pt x="6459" y="3715"/>
                </a:lnTo>
                <a:cubicBezTo>
                  <a:pt x="6371" y="3871"/>
                  <a:pt x="6285" y="3945"/>
                  <a:pt x="6203" y="3945"/>
                </a:cubicBezTo>
                <a:cubicBezTo>
                  <a:pt x="5820" y="3945"/>
                  <a:pt x="5520" y="2346"/>
                  <a:pt x="5520" y="0"/>
                </a:cubicBezTo>
                <a:close/>
                <a:moveTo>
                  <a:pt x="7975" y="10758"/>
                </a:moveTo>
                <a:lnTo>
                  <a:pt x="7975" y="10758"/>
                </a:lnTo>
                <a:cubicBezTo>
                  <a:pt x="7976" y="10760"/>
                  <a:pt x="7977" y="10762"/>
                  <a:pt x="7978" y="10763"/>
                </a:cubicBezTo>
                <a:cubicBezTo>
                  <a:pt x="7977" y="10762"/>
                  <a:pt x="7976" y="10760"/>
                  <a:pt x="7975" y="10758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47"/>
          <p:cNvSpPr/>
          <p:nvPr/>
        </p:nvSpPr>
        <p:spPr>
          <a:xfrm>
            <a:off x="7982475" y="2752375"/>
            <a:ext cx="276050" cy="269100"/>
          </a:xfrm>
          <a:custGeom>
            <a:avLst/>
            <a:gdLst/>
            <a:ahLst/>
            <a:cxnLst/>
            <a:rect l="l" t="t" r="r" b="b"/>
            <a:pathLst>
              <a:path w="11042" h="10764" extrusionOk="0">
                <a:moveTo>
                  <a:pt x="6460" y="3714"/>
                </a:moveTo>
                <a:lnTo>
                  <a:pt x="6460" y="3714"/>
                </a:lnTo>
                <a:cubicBezTo>
                  <a:pt x="6460" y="3714"/>
                  <a:pt x="6459" y="3714"/>
                  <a:pt x="6459" y="3715"/>
                </a:cubicBezTo>
                <a:lnTo>
                  <a:pt x="6459" y="3715"/>
                </a:lnTo>
                <a:cubicBezTo>
                  <a:pt x="6459" y="3714"/>
                  <a:pt x="6460" y="3714"/>
                  <a:pt x="6460" y="3714"/>
                </a:cubicBezTo>
                <a:close/>
                <a:moveTo>
                  <a:pt x="4582" y="3714"/>
                </a:moveTo>
                <a:cubicBezTo>
                  <a:pt x="4582" y="3714"/>
                  <a:pt x="4583" y="3714"/>
                  <a:pt x="4583" y="3715"/>
                </a:cubicBezTo>
                <a:lnTo>
                  <a:pt x="4583" y="3715"/>
                </a:lnTo>
                <a:cubicBezTo>
                  <a:pt x="4583" y="3714"/>
                  <a:pt x="4582" y="3714"/>
                  <a:pt x="4582" y="3714"/>
                </a:cubicBezTo>
                <a:close/>
                <a:moveTo>
                  <a:pt x="11015" y="6914"/>
                </a:moveTo>
                <a:lnTo>
                  <a:pt x="11015" y="6914"/>
                </a:lnTo>
                <a:cubicBezTo>
                  <a:pt x="11024" y="6917"/>
                  <a:pt x="11033" y="6919"/>
                  <a:pt x="11042" y="6922"/>
                </a:cubicBezTo>
                <a:cubicBezTo>
                  <a:pt x="11033" y="6919"/>
                  <a:pt x="11024" y="6917"/>
                  <a:pt x="11015" y="6914"/>
                </a:cubicBezTo>
                <a:close/>
                <a:moveTo>
                  <a:pt x="7210" y="7009"/>
                </a:moveTo>
                <a:cubicBezTo>
                  <a:pt x="7210" y="7009"/>
                  <a:pt x="7210" y="7009"/>
                  <a:pt x="7211" y="7010"/>
                </a:cubicBezTo>
                <a:cubicBezTo>
                  <a:pt x="7210" y="7009"/>
                  <a:pt x="7210" y="7009"/>
                  <a:pt x="7210" y="7009"/>
                </a:cubicBezTo>
                <a:close/>
                <a:moveTo>
                  <a:pt x="5520" y="0"/>
                </a:moveTo>
                <a:cubicBezTo>
                  <a:pt x="5520" y="2346"/>
                  <a:pt x="5221" y="3945"/>
                  <a:pt x="4839" y="3945"/>
                </a:cubicBezTo>
                <a:cubicBezTo>
                  <a:pt x="4757" y="3945"/>
                  <a:pt x="4670" y="3871"/>
                  <a:pt x="4583" y="3715"/>
                </a:cubicBezTo>
                <a:lnTo>
                  <a:pt x="4583" y="3715"/>
                </a:lnTo>
                <a:cubicBezTo>
                  <a:pt x="4725" y="3968"/>
                  <a:pt x="4691" y="4087"/>
                  <a:pt x="4514" y="4087"/>
                </a:cubicBezTo>
                <a:cubicBezTo>
                  <a:pt x="4076" y="4087"/>
                  <a:pt x="2763" y="3357"/>
                  <a:pt x="1094" y="2132"/>
                </a:cubicBezTo>
                <a:lnTo>
                  <a:pt x="1094" y="2132"/>
                </a:lnTo>
                <a:cubicBezTo>
                  <a:pt x="3355" y="3792"/>
                  <a:pt x="4450" y="5187"/>
                  <a:pt x="3520" y="5187"/>
                </a:cubicBezTo>
                <a:cubicBezTo>
                  <a:pt x="3487" y="5187"/>
                  <a:pt x="3450" y="5185"/>
                  <a:pt x="3411" y="5181"/>
                </a:cubicBezTo>
                <a:lnTo>
                  <a:pt x="3411" y="5181"/>
                </a:lnTo>
                <a:cubicBezTo>
                  <a:pt x="4527" y="5288"/>
                  <a:pt x="2922" y="6105"/>
                  <a:pt x="0" y="6922"/>
                </a:cubicBezTo>
                <a:cubicBezTo>
                  <a:pt x="1405" y="6529"/>
                  <a:pt x="2552" y="6335"/>
                  <a:pt x="3264" y="6335"/>
                </a:cubicBezTo>
                <a:cubicBezTo>
                  <a:pt x="4033" y="6335"/>
                  <a:pt x="4295" y="6562"/>
                  <a:pt x="3830" y="7010"/>
                </a:cubicBezTo>
                <a:cubicBezTo>
                  <a:pt x="3985" y="6860"/>
                  <a:pt x="4102" y="6790"/>
                  <a:pt x="4184" y="6790"/>
                </a:cubicBezTo>
                <a:cubicBezTo>
                  <a:pt x="4573" y="6790"/>
                  <a:pt x="4140" y="8406"/>
                  <a:pt x="3064" y="10763"/>
                </a:cubicBezTo>
                <a:cubicBezTo>
                  <a:pt x="4032" y="8645"/>
                  <a:pt x="4918" y="7337"/>
                  <a:pt x="5309" y="7337"/>
                </a:cubicBezTo>
                <a:cubicBezTo>
                  <a:pt x="5444" y="7337"/>
                  <a:pt x="5520" y="7493"/>
                  <a:pt x="5520" y="7824"/>
                </a:cubicBezTo>
                <a:cubicBezTo>
                  <a:pt x="5520" y="7492"/>
                  <a:pt x="5596" y="7336"/>
                  <a:pt x="5732" y="7336"/>
                </a:cubicBezTo>
                <a:cubicBezTo>
                  <a:pt x="6123" y="7336"/>
                  <a:pt x="7009" y="8642"/>
                  <a:pt x="7975" y="10758"/>
                </a:cubicBezTo>
                <a:lnTo>
                  <a:pt x="7975" y="10758"/>
                </a:lnTo>
                <a:cubicBezTo>
                  <a:pt x="6901" y="8405"/>
                  <a:pt x="6469" y="6790"/>
                  <a:pt x="6858" y="6790"/>
                </a:cubicBezTo>
                <a:cubicBezTo>
                  <a:pt x="6939" y="6790"/>
                  <a:pt x="7055" y="6860"/>
                  <a:pt x="7210" y="7009"/>
                </a:cubicBezTo>
                <a:lnTo>
                  <a:pt x="7210" y="7009"/>
                </a:lnTo>
                <a:cubicBezTo>
                  <a:pt x="6746" y="6562"/>
                  <a:pt x="7010" y="6335"/>
                  <a:pt x="7780" y="6335"/>
                </a:cubicBezTo>
                <a:cubicBezTo>
                  <a:pt x="8487" y="6335"/>
                  <a:pt x="9623" y="6527"/>
                  <a:pt x="11015" y="6914"/>
                </a:cubicBezTo>
                <a:lnTo>
                  <a:pt x="11015" y="6914"/>
                </a:lnTo>
                <a:cubicBezTo>
                  <a:pt x="8110" y="6103"/>
                  <a:pt x="6516" y="5287"/>
                  <a:pt x="7631" y="5181"/>
                </a:cubicBezTo>
                <a:lnTo>
                  <a:pt x="7631" y="5181"/>
                </a:lnTo>
                <a:cubicBezTo>
                  <a:pt x="7592" y="5185"/>
                  <a:pt x="7555" y="5187"/>
                  <a:pt x="7521" y="5187"/>
                </a:cubicBezTo>
                <a:cubicBezTo>
                  <a:pt x="6591" y="5187"/>
                  <a:pt x="7687" y="3792"/>
                  <a:pt x="9948" y="2132"/>
                </a:cubicBezTo>
                <a:lnTo>
                  <a:pt x="9948" y="2132"/>
                </a:lnTo>
                <a:cubicBezTo>
                  <a:pt x="8279" y="3357"/>
                  <a:pt x="6966" y="4087"/>
                  <a:pt x="6528" y="4087"/>
                </a:cubicBezTo>
                <a:cubicBezTo>
                  <a:pt x="6351" y="4087"/>
                  <a:pt x="6317" y="3968"/>
                  <a:pt x="6459" y="3715"/>
                </a:cubicBezTo>
                <a:lnTo>
                  <a:pt x="6459" y="3715"/>
                </a:lnTo>
                <a:cubicBezTo>
                  <a:pt x="6371" y="3871"/>
                  <a:pt x="6285" y="3945"/>
                  <a:pt x="6203" y="3945"/>
                </a:cubicBezTo>
                <a:cubicBezTo>
                  <a:pt x="5820" y="3945"/>
                  <a:pt x="5520" y="2346"/>
                  <a:pt x="5520" y="0"/>
                </a:cubicBezTo>
                <a:close/>
                <a:moveTo>
                  <a:pt x="7975" y="10758"/>
                </a:moveTo>
                <a:lnTo>
                  <a:pt x="7975" y="10758"/>
                </a:lnTo>
                <a:cubicBezTo>
                  <a:pt x="7976" y="10760"/>
                  <a:pt x="7977" y="10762"/>
                  <a:pt x="7978" y="10763"/>
                </a:cubicBezTo>
                <a:cubicBezTo>
                  <a:pt x="7977" y="10762"/>
                  <a:pt x="7976" y="10760"/>
                  <a:pt x="7975" y="10758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8"/>
          <p:cNvSpPr/>
          <p:nvPr/>
        </p:nvSpPr>
        <p:spPr>
          <a:xfrm>
            <a:off x="6634425" y="3434200"/>
            <a:ext cx="928190" cy="928190"/>
          </a:xfrm>
          <a:custGeom>
            <a:avLst/>
            <a:gdLst/>
            <a:ahLst/>
            <a:cxnLst/>
            <a:rect l="l" t="t" r="r" b="b"/>
            <a:pathLst>
              <a:path w="58030" h="58030" extrusionOk="0">
                <a:moveTo>
                  <a:pt x="28973" y="28890"/>
                </a:moveTo>
                <a:lnTo>
                  <a:pt x="29016" y="28939"/>
                </a:lnTo>
                <a:lnTo>
                  <a:pt x="29059" y="28890"/>
                </a:lnTo>
                <a:lnTo>
                  <a:pt x="29059" y="28890"/>
                </a:lnTo>
                <a:cubicBezTo>
                  <a:pt x="29057" y="28919"/>
                  <a:pt x="29056" y="28947"/>
                  <a:pt x="29056" y="28975"/>
                </a:cubicBezTo>
                <a:cubicBezTo>
                  <a:pt x="29085" y="28975"/>
                  <a:pt x="29112" y="28971"/>
                  <a:pt x="29141" y="28971"/>
                </a:cubicBezTo>
                <a:lnTo>
                  <a:pt x="29092" y="29014"/>
                </a:lnTo>
                <a:lnTo>
                  <a:pt x="29141" y="29057"/>
                </a:lnTo>
                <a:cubicBezTo>
                  <a:pt x="29112" y="29056"/>
                  <a:pt x="29085" y="29055"/>
                  <a:pt x="29056" y="29055"/>
                </a:cubicBezTo>
                <a:cubicBezTo>
                  <a:pt x="29056" y="29083"/>
                  <a:pt x="29059" y="29109"/>
                  <a:pt x="29059" y="29138"/>
                </a:cubicBezTo>
                <a:lnTo>
                  <a:pt x="29016" y="29090"/>
                </a:lnTo>
                <a:cubicBezTo>
                  <a:pt x="29001" y="29106"/>
                  <a:pt x="28988" y="29125"/>
                  <a:pt x="28973" y="29138"/>
                </a:cubicBezTo>
                <a:cubicBezTo>
                  <a:pt x="28975" y="29109"/>
                  <a:pt x="28977" y="29083"/>
                  <a:pt x="28977" y="29055"/>
                </a:cubicBezTo>
                <a:cubicBezTo>
                  <a:pt x="28948" y="29055"/>
                  <a:pt x="28921" y="29057"/>
                  <a:pt x="28892" y="29057"/>
                </a:cubicBezTo>
                <a:lnTo>
                  <a:pt x="28941" y="29014"/>
                </a:lnTo>
                <a:lnTo>
                  <a:pt x="28892" y="28971"/>
                </a:lnTo>
                <a:lnTo>
                  <a:pt x="28892" y="28971"/>
                </a:lnTo>
                <a:cubicBezTo>
                  <a:pt x="28921" y="28974"/>
                  <a:pt x="28948" y="28975"/>
                  <a:pt x="28977" y="28975"/>
                </a:cubicBezTo>
                <a:cubicBezTo>
                  <a:pt x="28977" y="28947"/>
                  <a:pt x="28973" y="28919"/>
                  <a:pt x="28973" y="28890"/>
                </a:cubicBezTo>
                <a:close/>
                <a:moveTo>
                  <a:pt x="29014" y="0"/>
                </a:moveTo>
                <a:cubicBezTo>
                  <a:pt x="27735" y="13196"/>
                  <a:pt x="26548" y="21053"/>
                  <a:pt x="27422" y="25541"/>
                </a:cubicBezTo>
                <a:cubicBezTo>
                  <a:pt x="25213" y="22847"/>
                  <a:pt x="20647" y="19423"/>
                  <a:pt x="13720" y="13720"/>
                </a:cubicBezTo>
                <a:lnTo>
                  <a:pt x="13720" y="13720"/>
                </a:lnTo>
                <a:cubicBezTo>
                  <a:pt x="19421" y="20645"/>
                  <a:pt x="22847" y="25212"/>
                  <a:pt x="25541" y="27422"/>
                </a:cubicBezTo>
                <a:cubicBezTo>
                  <a:pt x="24468" y="27213"/>
                  <a:pt x="23201" y="27122"/>
                  <a:pt x="21715" y="27122"/>
                </a:cubicBezTo>
                <a:cubicBezTo>
                  <a:pt x="16988" y="27122"/>
                  <a:pt x="10038" y="28041"/>
                  <a:pt x="0" y="29014"/>
                </a:cubicBezTo>
                <a:cubicBezTo>
                  <a:pt x="10042" y="29987"/>
                  <a:pt x="16992" y="30907"/>
                  <a:pt x="21718" y="30907"/>
                </a:cubicBezTo>
                <a:cubicBezTo>
                  <a:pt x="23203" y="30907"/>
                  <a:pt x="24468" y="30817"/>
                  <a:pt x="25541" y="30608"/>
                </a:cubicBezTo>
                <a:lnTo>
                  <a:pt x="25541" y="30608"/>
                </a:lnTo>
                <a:cubicBezTo>
                  <a:pt x="22847" y="32817"/>
                  <a:pt x="19423" y="37383"/>
                  <a:pt x="13720" y="44310"/>
                </a:cubicBezTo>
                <a:cubicBezTo>
                  <a:pt x="20644" y="38607"/>
                  <a:pt x="25210" y="35183"/>
                  <a:pt x="27422" y="32487"/>
                </a:cubicBezTo>
                <a:lnTo>
                  <a:pt x="27422" y="32487"/>
                </a:lnTo>
                <a:cubicBezTo>
                  <a:pt x="26548" y="36974"/>
                  <a:pt x="27735" y="44832"/>
                  <a:pt x="29014" y="58029"/>
                </a:cubicBezTo>
                <a:cubicBezTo>
                  <a:pt x="30293" y="44832"/>
                  <a:pt x="31480" y="36976"/>
                  <a:pt x="30607" y="32487"/>
                </a:cubicBezTo>
                <a:lnTo>
                  <a:pt x="30607" y="32487"/>
                </a:lnTo>
                <a:cubicBezTo>
                  <a:pt x="32817" y="35183"/>
                  <a:pt x="37382" y="38607"/>
                  <a:pt x="44309" y="44310"/>
                </a:cubicBezTo>
                <a:cubicBezTo>
                  <a:pt x="38607" y="37383"/>
                  <a:pt x="35185" y="32818"/>
                  <a:pt x="32487" y="30608"/>
                </a:cubicBezTo>
                <a:lnTo>
                  <a:pt x="32487" y="30608"/>
                </a:lnTo>
                <a:cubicBezTo>
                  <a:pt x="33559" y="30817"/>
                  <a:pt x="34824" y="30907"/>
                  <a:pt x="36309" y="30907"/>
                </a:cubicBezTo>
                <a:cubicBezTo>
                  <a:pt x="41035" y="30907"/>
                  <a:pt x="47987" y="29987"/>
                  <a:pt x="58030" y="29014"/>
                </a:cubicBezTo>
                <a:cubicBezTo>
                  <a:pt x="47991" y="28041"/>
                  <a:pt x="41042" y="27122"/>
                  <a:pt x="36315" y="27122"/>
                </a:cubicBezTo>
                <a:cubicBezTo>
                  <a:pt x="34828" y="27122"/>
                  <a:pt x="33561" y="27213"/>
                  <a:pt x="32487" y="27422"/>
                </a:cubicBezTo>
                <a:cubicBezTo>
                  <a:pt x="35183" y="25213"/>
                  <a:pt x="38607" y="20647"/>
                  <a:pt x="44309" y="13720"/>
                </a:cubicBezTo>
                <a:lnTo>
                  <a:pt x="44309" y="13720"/>
                </a:lnTo>
                <a:cubicBezTo>
                  <a:pt x="37385" y="19423"/>
                  <a:pt x="32818" y="22847"/>
                  <a:pt x="30607" y="25541"/>
                </a:cubicBezTo>
                <a:cubicBezTo>
                  <a:pt x="31480" y="21055"/>
                  <a:pt x="30293" y="13196"/>
                  <a:pt x="290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48"/>
          <p:cNvSpPr/>
          <p:nvPr/>
        </p:nvSpPr>
        <p:spPr>
          <a:xfrm>
            <a:off x="7519150" y="3332775"/>
            <a:ext cx="349525" cy="349525"/>
          </a:xfrm>
          <a:custGeom>
            <a:avLst/>
            <a:gdLst/>
            <a:ahLst/>
            <a:cxnLst/>
            <a:rect l="l" t="t" r="r" b="b"/>
            <a:pathLst>
              <a:path w="13981" h="13981" extrusionOk="0">
                <a:moveTo>
                  <a:pt x="7001" y="6962"/>
                </a:moveTo>
                <a:cubicBezTo>
                  <a:pt x="7001" y="6968"/>
                  <a:pt x="7001" y="6974"/>
                  <a:pt x="7000" y="6981"/>
                </a:cubicBezTo>
                <a:cubicBezTo>
                  <a:pt x="7007" y="6981"/>
                  <a:pt x="7011" y="6981"/>
                  <a:pt x="7019" y="6979"/>
                </a:cubicBezTo>
                <a:lnTo>
                  <a:pt x="7019" y="6979"/>
                </a:lnTo>
                <a:lnTo>
                  <a:pt x="7008" y="6991"/>
                </a:lnTo>
                <a:lnTo>
                  <a:pt x="7019" y="7001"/>
                </a:lnTo>
                <a:cubicBezTo>
                  <a:pt x="7011" y="7001"/>
                  <a:pt x="7007" y="7001"/>
                  <a:pt x="7000" y="7000"/>
                </a:cubicBezTo>
                <a:lnTo>
                  <a:pt x="7000" y="7000"/>
                </a:lnTo>
                <a:cubicBezTo>
                  <a:pt x="7000" y="7007"/>
                  <a:pt x="7000" y="7013"/>
                  <a:pt x="7001" y="7020"/>
                </a:cubicBezTo>
                <a:lnTo>
                  <a:pt x="6990" y="7008"/>
                </a:lnTo>
                <a:lnTo>
                  <a:pt x="6980" y="7020"/>
                </a:lnTo>
                <a:cubicBezTo>
                  <a:pt x="6980" y="7013"/>
                  <a:pt x="6980" y="7007"/>
                  <a:pt x="6981" y="7000"/>
                </a:cubicBezTo>
                <a:cubicBezTo>
                  <a:pt x="6974" y="7000"/>
                  <a:pt x="6968" y="7000"/>
                  <a:pt x="6961" y="7001"/>
                </a:cubicBezTo>
                <a:lnTo>
                  <a:pt x="6972" y="6991"/>
                </a:lnTo>
                <a:lnTo>
                  <a:pt x="6961" y="6979"/>
                </a:lnTo>
                <a:cubicBezTo>
                  <a:pt x="6968" y="6979"/>
                  <a:pt x="6974" y="6979"/>
                  <a:pt x="6981" y="6981"/>
                </a:cubicBezTo>
                <a:cubicBezTo>
                  <a:pt x="6981" y="6974"/>
                  <a:pt x="6981" y="6969"/>
                  <a:pt x="6980" y="6962"/>
                </a:cubicBezTo>
                <a:lnTo>
                  <a:pt x="6980" y="6962"/>
                </a:lnTo>
                <a:lnTo>
                  <a:pt x="6990" y="6972"/>
                </a:lnTo>
                <a:lnTo>
                  <a:pt x="7001" y="6962"/>
                </a:lnTo>
                <a:close/>
                <a:moveTo>
                  <a:pt x="6990" y="0"/>
                </a:moveTo>
                <a:cubicBezTo>
                  <a:pt x="6683" y="3180"/>
                  <a:pt x="6397" y="5073"/>
                  <a:pt x="6607" y="6154"/>
                </a:cubicBezTo>
                <a:cubicBezTo>
                  <a:pt x="6075" y="5505"/>
                  <a:pt x="4974" y="4679"/>
                  <a:pt x="3305" y="3305"/>
                </a:cubicBezTo>
                <a:lnTo>
                  <a:pt x="3305" y="3305"/>
                </a:lnTo>
                <a:cubicBezTo>
                  <a:pt x="4679" y="4974"/>
                  <a:pt x="5505" y="6074"/>
                  <a:pt x="6154" y="6607"/>
                </a:cubicBezTo>
                <a:cubicBezTo>
                  <a:pt x="5896" y="6557"/>
                  <a:pt x="5591" y="6535"/>
                  <a:pt x="5234" y="6535"/>
                </a:cubicBezTo>
                <a:cubicBezTo>
                  <a:pt x="4095" y="6535"/>
                  <a:pt x="2421" y="6757"/>
                  <a:pt x="1" y="6991"/>
                </a:cubicBezTo>
                <a:cubicBezTo>
                  <a:pt x="2420" y="7224"/>
                  <a:pt x="4095" y="7446"/>
                  <a:pt x="5233" y="7446"/>
                </a:cubicBezTo>
                <a:cubicBezTo>
                  <a:pt x="5591" y="7446"/>
                  <a:pt x="5896" y="7424"/>
                  <a:pt x="6154" y="7374"/>
                </a:cubicBezTo>
                <a:lnTo>
                  <a:pt x="6154" y="7374"/>
                </a:lnTo>
                <a:cubicBezTo>
                  <a:pt x="5505" y="7906"/>
                  <a:pt x="4679" y="9007"/>
                  <a:pt x="3305" y="10675"/>
                </a:cubicBezTo>
                <a:cubicBezTo>
                  <a:pt x="4974" y="9301"/>
                  <a:pt x="6075" y="8476"/>
                  <a:pt x="6607" y="7827"/>
                </a:cubicBezTo>
                <a:lnTo>
                  <a:pt x="6607" y="7827"/>
                </a:lnTo>
                <a:cubicBezTo>
                  <a:pt x="6397" y="8907"/>
                  <a:pt x="6682" y="10801"/>
                  <a:pt x="6990" y="13980"/>
                </a:cubicBezTo>
                <a:cubicBezTo>
                  <a:pt x="7298" y="10801"/>
                  <a:pt x="7584" y="8907"/>
                  <a:pt x="7374" y="7827"/>
                </a:cubicBezTo>
                <a:lnTo>
                  <a:pt x="7374" y="7827"/>
                </a:lnTo>
                <a:cubicBezTo>
                  <a:pt x="7906" y="8476"/>
                  <a:pt x="9007" y="9301"/>
                  <a:pt x="10676" y="10675"/>
                </a:cubicBezTo>
                <a:cubicBezTo>
                  <a:pt x="9302" y="9007"/>
                  <a:pt x="8476" y="7906"/>
                  <a:pt x="7827" y="7374"/>
                </a:cubicBezTo>
                <a:lnTo>
                  <a:pt x="7827" y="7374"/>
                </a:lnTo>
                <a:cubicBezTo>
                  <a:pt x="8085" y="7424"/>
                  <a:pt x="8390" y="7446"/>
                  <a:pt x="8747" y="7446"/>
                </a:cubicBezTo>
                <a:cubicBezTo>
                  <a:pt x="9886" y="7446"/>
                  <a:pt x="11561" y="7224"/>
                  <a:pt x="13980" y="6991"/>
                </a:cubicBezTo>
                <a:cubicBezTo>
                  <a:pt x="11560" y="6757"/>
                  <a:pt x="9885" y="6535"/>
                  <a:pt x="8747" y="6535"/>
                </a:cubicBezTo>
                <a:cubicBezTo>
                  <a:pt x="8390" y="6535"/>
                  <a:pt x="8085" y="6557"/>
                  <a:pt x="7827" y="6607"/>
                </a:cubicBezTo>
                <a:cubicBezTo>
                  <a:pt x="8476" y="6074"/>
                  <a:pt x="9302" y="4974"/>
                  <a:pt x="10676" y="3305"/>
                </a:cubicBezTo>
                <a:lnTo>
                  <a:pt x="10676" y="3305"/>
                </a:lnTo>
                <a:cubicBezTo>
                  <a:pt x="9007" y="4679"/>
                  <a:pt x="7906" y="5505"/>
                  <a:pt x="7374" y="6154"/>
                </a:cubicBezTo>
                <a:cubicBezTo>
                  <a:pt x="7584" y="5073"/>
                  <a:pt x="7298" y="3180"/>
                  <a:pt x="699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48"/>
          <p:cNvSpPr/>
          <p:nvPr/>
        </p:nvSpPr>
        <p:spPr>
          <a:xfrm>
            <a:off x="1234000" y="581675"/>
            <a:ext cx="349525" cy="349525"/>
          </a:xfrm>
          <a:custGeom>
            <a:avLst/>
            <a:gdLst/>
            <a:ahLst/>
            <a:cxnLst/>
            <a:rect l="l" t="t" r="r" b="b"/>
            <a:pathLst>
              <a:path w="13981" h="13981" extrusionOk="0">
                <a:moveTo>
                  <a:pt x="7001" y="6962"/>
                </a:moveTo>
                <a:cubicBezTo>
                  <a:pt x="7001" y="6968"/>
                  <a:pt x="7001" y="6974"/>
                  <a:pt x="7000" y="6981"/>
                </a:cubicBezTo>
                <a:cubicBezTo>
                  <a:pt x="7007" y="6981"/>
                  <a:pt x="7011" y="6981"/>
                  <a:pt x="7019" y="6979"/>
                </a:cubicBezTo>
                <a:lnTo>
                  <a:pt x="7019" y="6979"/>
                </a:lnTo>
                <a:lnTo>
                  <a:pt x="7008" y="6991"/>
                </a:lnTo>
                <a:lnTo>
                  <a:pt x="7019" y="7001"/>
                </a:lnTo>
                <a:cubicBezTo>
                  <a:pt x="7011" y="7001"/>
                  <a:pt x="7007" y="7001"/>
                  <a:pt x="7000" y="7000"/>
                </a:cubicBezTo>
                <a:lnTo>
                  <a:pt x="7000" y="7000"/>
                </a:lnTo>
                <a:cubicBezTo>
                  <a:pt x="7000" y="7007"/>
                  <a:pt x="7000" y="7013"/>
                  <a:pt x="7001" y="7020"/>
                </a:cubicBezTo>
                <a:lnTo>
                  <a:pt x="6990" y="7008"/>
                </a:lnTo>
                <a:lnTo>
                  <a:pt x="6980" y="7020"/>
                </a:lnTo>
                <a:cubicBezTo>
                  <a:pt x="6980" y="7013"/>
                  <a:pt x="6980" y="7007"/>
                  <a:pt x="6981" y="7000"/>
                </a:cubicBezTo>
                <a:cubicBezTo>
                  <a:pt x="6974" y="7000"/>
                  <a:pt x="6968" y="7000"/>
                  <a:pt x="6961" y="7001"/>
                </a:cubicBezTo>
                <a:lnTo>
                  <a:pt x="6972" y="6991"/>
                </a:lnTo>
                <a:lnTo>
                  <a:pt x="6961" y="6979"/>
                </a:lnTo>
                <a:cubicBezTo>
                  <a:pt x="6968" y="6979"/>
                  <a:pt x="6974" y="6979"/>
                  <a:pt x="6981" y="6981"/>
                </a:cubicBezTo>
                <a:cubicBezTo>
                  <a:pt x="6981" y="6974"/>
                  <a:pt x="6981" y="6969"/>
                  <a:pt x="6980" y="6962"/>
                </a:cubicBezTo>
                <a:lnTo>
                  <a:pt x="6980" y="6962"/>
                </a:lnTo>
                <a:lnTo>
                  <a:pt x="6990" y="6972"/>
                </a:lnTo>
                <a:lnTo>
                  <a:pt x="7001" y="6962"/>
                </a:lnTo>
                <a:close/>
                <a:moveTo>
                  <a:pt x="6990" y="0"/>
                </a:moveTo>
                <a:cubicBezTo>
                  <a:pt x="6683" y="3180"/>
                  <a:pt x="6397" y="5073"/>
                  <a:pt x="6607" y="6154"/>
                </a:cubicBezTo>
                <a:cubicBezTo>
                  <a:pt x="6075" y="5505"/>
                  <a:pt x="4974" y="4679"/>
                  <a:pt x="3305" y="3305"/>
                </a:cubicBezTo>
                <a:lnTo>
                  <a:pt x="3305" y="3305"/>
                </a:lnTo>
                <a:cubicBezTo>
                  <a:pt x="4679" y="4974"/>
                  <a:pt x="5505" y="6074"/>
                  <a:pt x="6154" y="6607"/>
                </a:cubicBezTo>
                <a:cubicBezTo>
                  <a:pt x="5896" y="6557"/>
                  <a:pt x="5591" y="6535"/>
                  <a:pt x="5234" y="6535"/>
                </a:cubicBezTo>
                <a:cubicBezTo>
                  <a:pt x="4095" y="6535"/>
                  <a:pt x="2421" y="6757"/>
                  <a:pt x="1" y="6991"/>
                </a:cubicBezTo>
                <a:cubicBezTo>
                  <a:pt x="2420" y="7224"/>
                  <a:pt x="4095" y="7446"/>
                  <a:pt x="5233" y="7446"/>
                </a:cubicBezTo>
                <a:cubicBezTo>
                  <a:pt x="5591" y="7446"/>
                  <a:pt x="5896" y="7424"/>
                  <a:pt x="6154" y="7374"/>
                </a:cubicBezTo>
                <a:lnTo>
                  <a:pt x="6154" y="7374"/>
                </a:lnTo>
                <a:cubicBezTo>
                  <a:pt x="5505" y="7906"/>
                  <a:pt x="4679" y="9007"/>
                  <a:pt x="3305" y="10675"/>
                </a:cubicBezTo>
                <a:cubicBezTo>
                  <a:pt x="4974" y="9301"/>
                  <a:pt x="6075" y="8476"/>
                  <a:pt x="6607" y="7827"/>
                </a:cubicBezTo>
                <a:lnTo>
                  <a:pt x="6607" y="7827"/>
                </a:lnTo>
                <a:cubicBezTo>
                  <a:pt x="6397" y="8907"/>
                  <a:pt x="6682" y="10801"/>
                  <a:pt x="6990" y="13980"/>
                </a:cubicBezTo>
                <a:cubicBezTo>
                  <a:pt x="7298" y="10801"/>
                  <a:pt x="7584" y="8907"/>
                  <a:pt x="7374" y="7827"/>
                </a:cubicBezTo>
                <a:lnTo>
                  <a:pt x="7374" y="7827"/>
                </a:lnTo>
                <a:cubicBezTo>
                  <a:pt x="7906" y="8476"/>
                  <a:pt x="9007" y="9301"/>
                  <a:pt x="10676" y="10675"/>
                </a:cubicBezTo>
                <a:cubicBezTo>
                  <a:pt x="9302" y="9007"/>
                  <a:pt x="8476" y="7906"/>
                  <a:pt x="7827" y="7374"/>
                </a:cubicBezTo>
                <a:lnTo>
                  <a:pt x="7827" y="7374"/>
                </a:lnTo>
                <a:cubicBezTo>
                  <a:pt x="8085" y="7424"/>
                  <a:pt x="8390" y="7446"/>
                  <a:pt x="8747" y="7446"/>
                </a:cubicBezTo>
                <a:cubicBezTo>
                  <a:pt x="9886" y="7446"/>
                  <a:pt x="11561" y="7224"/>
                  <a:pt x="13980" y="6991"/>
                </a:cubicBezTo>
                <a:cubicBezTo>
                  <a:pt x="11560" y="6757"/>
                  <a:pt x="9885" y="6535"/>
                  <a:pt x="8747" y="6535"/>
                </a:cubicBezTo>
                <a:cubicBezTo>
                  <a:pt x="8390" y="6535"/>
                  <a:pt x="8085" y="6557"/>
                  <a:pt x="7827" y="6607"/>
                </a:cubicBezTo>
                <a:cubicBezTo>
                  <a:pt x="8476" y="6074"/>
                  <a:pt x="9302" y="4974"/>
                  <a:pt x="10676" y="3305"/>
                </a:cubicBezTo>
                <a:lnTo>
                  <a:pt x="10676" y="3305"/>
                </a:lnTo>
                <a:cubicBezTo>
                  <a:pt x="9007" y="4679"/>
                  <a:pt x="7906" y="5505"/>
                  <a:pt x="7374" y="6154"/>
                </a:cubicBezTo>
                <a:cubicBezTo>
                  <a:pt x="7584" y="5073"/>
                  <a:pt x="7298" y="3180"/>
                  <a:pt x="699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48"/>
          <p:cNvSpPr/>
          <p:nvPr/>
        </p:nvSpPr>
        <p:spPr>
          <a:xfrm>
            <a:off x="795825" y="1120400"/>
            <a:ext cx="349525" cy="349525"/>
          </a:xfrm>
          <a:custGeom>
            <a:avLst/>
            <a:gdLst/>
            <a:ahLst/>
            <a:cxnLst/>
            <a:rect l="l" t="t" r="r" b="b"/>
            <a:pathLst>
              <a:path w="13981" h="13981" extrusionOk="0">
                <a:moveTo>
                  <a:pt x="7001" y="6962"/>
                </a:moveTo>
                <a:cubicBezTo>
                  <a:pt x="7001" y="6968"/>
                  <a:pt x="7001" y="6974"/>
                  <a:pt x="7000" y="6981"/>
                </a:cubicBezTo>
                <a:cubicBezTo>
                  <a:pt x="7007" y="6981"/>
                  <a:pt x="7011" y="6981"/>
                  <a:pt x="7019" y="6979"/>
                </a:cubicBezTo>
                <a:lnTo>
                  <a:pt x="7019" y="6979"/>
                </a:lnTo>
                <a:lnTo>
                  <a:pt x="7008" y="6991"/>
                </a:lnTo>
                <a:lnTo>
                  <a:pt x="7019" y="7001"/>
                </a:lnTo>
                <a:cubicBezTo>
                  <a:pt x="7011" y="7001"/>
                  <a:pt x="7007" y="7001"/>
                  <a:pt x="7000" y="7000"/>
                </a:cubicBezTo>
                <a:lnTo>
                  <a:pt x="7000" y="7000"/>
                </a:lnTo>
                <a:cubicBezTo>
                  <a:pt x="7000" y="7007"/>
                  <a:pt x="7000" y="7013"/>
                  <a:pt x="7001" y="7020"/>
                </a:cubicBezTo>
                <a:lnTo>
                  <a:pt x="6990" y="7008"/>
                </a:lnTo>
                <a:lnTo>
                  <a:pt x="6980" y="7020"/>
                </a:lnTo>
                <a:cubicBezTo>
                  <a:pt x="6980" y="7013"/>
                  <a:pt x="6980" y="7007"/>
                  <a:pt x="6981" y="7000"/>
                </a:cubicBezTo>
                <a:cubicBezTo>
                  <a:pt x="6974" y="7000"/>
                  <a:pt x="6968" y="7000"/>
                  <a:pt x="6961" y="7001"/>
                </a:cubicBezTo>
                <a:lnTo>
                  <a:pt x="6972" y="6991"/>
                </a:lnTo>
                <a:lnTo>
                  <a:pt x="6961" y="6979"/>
                </a:lnTo>
                <a:cubicBezTo>
                  <a:pt x="6968" y="6979"/>
                  <a:pt x="6974" y="6979"/>
                  <a:pt x="6981" y="6981"/>
                </a:cubicBezTo>
                <a:cubicBezTo>
                  <a:pt x="6981" y="6974"/>
                  <a:pt x="6981" y="6969"/>
                  <a:pt x="6980" y="6962"/>
                </a:cubicBezTo>
                <a:lnTo>
                  <a:pt x="6980" y="6962"/>
                </a:lnTo>
                <a:lnTo>
                  <a:pt x="6990" y="6972"/>
                </a:lnTo>
                <a:lnTo>
                  <a:pt x="7001" y="6962"/>
                </a:lnTo>
                <a:close/>
                <a:moveTo>
                  <a:pt x="6990" y="0"/>
                </a:moveTo>
                <a:cubicBezTo>
                  <a:pt x="6683" y="3180"/>
                  <a:pt x="6397" y="5073"/>
                  <a:pt x="6607" y="6154"/>
                </a:cubicBezTo>
                <a:cubicBezTo>
                  <a:pt x="6075" y="5505"/>
                  <a:pt x="4974" y="4679"/>
                  <a:pt x="3305" y="3305"/>
                </a:cubicBezTo>
                <a:lnTo>
                  <a:pt x="3305" y="3305"/>
                </a:lnTo>
                <a:cubicBezTo>
                  <a:pt x="4679" y="4974"/>
                  <a:pt x="5505" y="6074"/>
                  <a:pt x="6154" y="6607"/>
                </a:cubicBezTo>
                <a:cubicBezTo>
                  <a:pt x="5896" y="6557"/>
                  <a:pt x="5591" y="6535"/>
                  <a:pt x="5234" y="6535"/>
                </a:cubicBezTo>
                <a:cubicBezTo>
                  <a:pt x="4095" y="6535"/>
                  <a:pt x="2421" y="6757"/>
                  <a:pt x="1" y="6991"/>
                </a:cubicBezTo>
                <a:cubicBezTo>
                  <a:pt x="2420" y="7224"/>
                  <a:pt x="4095" y="7446"/>
                  <a:pt x="5233" y="7446"/>
                </a:cubicBezTo>
                <a:cubicBezTo>
                  <a:pt x="5591" y="7446"/>
                  <a:pt x="5896" y="7424"/>
                  <a:pt x="6154" y="7374"/>
                </a:cubicBezTo>
                <a:lnTo>
                  <a:pt x="6154" y="7374"/>
                </a:lnTo>
                <a:cubicBezTo>
                  <a:pt x="5505" y="7906"/>
                  <a:pt x="4679" y="9007"/>
                  <a:pt x="3305" y="10675"/>
                </a:cubicBezTo>
                <a:cubicBezTo>
                  <a:pt x="4974" y="9301"/>
                  <a:pt x="6075" y="8476"/>
                  <a:pt x="6607" y="7827"/>
                </a:cubicBezTo>
                <a:lnTo>
                  <a:pt x="6607" y="7827"/>
                </a:lnTo>
                <a:cubicBezTo>
                  <a:pt x="6397" y="8907"/>
                  <a:pt x="6682" y="10801"/>
                  <a:pt x="6990" y="13980"/>
                </a:cubicBezTo>
                <a:cubicBezTo>
                  <a:pt x="7298" y="10801"/>
                  <a:pt x="7584" y="8907"/>
                  <a:pt x="7374" y="7827"/>
                </a:cubicBezTo>
                <a:lnTo>
                  <a:pt x="7374" y="7827"/>
                </a:lnTo>
                <a:cubicBezTo>
                  <a:pt x="7906" y="8476"/>
                  <a:pt x="9007" y="9301"/>
                  <a:pt x="10676" y="10675"/>
                </a:cubicBezTo>
                <a:cubicBezTo>
                  <a:pt x="9302" y="9007"/>
                  <a:pt x="8476" y="7906"/>
                  <a:pt x="7827" y="7374"/>
                </a:cubicBezTo>
                <a:lnTo>
                  <a:pt x="7827" y="7374"/>
                </a:lnTo>
                <a:cubicBezTo>
                  <a:pt x="8085" y="7424"/>
                  <a:pt x="8390" y="7446"/>
                  <a:pt x="8747" y="7446"/>
                </a:cubicBezTo>
                <a:cubicBezTo>
                  <a:pt x="9886" y="7446"/>
                  <a:pt x="11561" y="7224"/>
                  <a:pt x="13980" y="6991"/>
                </a:cubicBezTo>
                <a:cubicBezTo>
                  <a:pt x="11560" y="6757"/>
                  <a:pt x="9885" y="6535"/>
                  <a:pt x="8747" y="6535"/>
                </a:cubicBezTo>
                <a:cubicBezTo>
                  <a:pt x="8390" y="6535"/>
                  <a:pt x="8085" y="6557"/>
                  <a:pt x="7827" y="6607"/>
                </a:cubicBezTo>
                <a:cubicBezTo>
                  <a:pt x="8476" y="6074"/>
                  <a:pt x="9302" y="4974"/>
                  <a:pt x="10676" y="3305"/>
                </a:cubicBezTo>
                <a:lnTo>
                  <a:pt x="10676" y="3305"/>
                </a:lnTo>
                <a:cubicBezTo>
                  <a:pt x="9007" y="4679"/>
                  <a:pt x="7906" y="5505"/>
                  <a:pt x="7374" y="6154"/>
                </a:cubicBezTo>
                <a:cubicBezTo>
                  <a:pt x="7584" y="5073"/>
                  <a:pt x="7298" y="3180"/>
                  <a:pt x="699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1_1_1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9"/>
          <p:cNvSpPr/>
          <p:nvPr/>
        </p:nvSpPr>
        <p:spPr>
          <a:xfrm>
            <a:off x="7061713" y="3553200"/>
            <a:ext cx="1309525" cy="1276675"/>
          </a:xfrm>
          <a:custGeom>
            <a:avLst/>
            <a:gdLst/>
            <a:ahLst/>
            <a:cxnLst/>
            <a:rect l="l" t="t" r="r" b="b"/>
            <a:pathLst>
              <a:path w="52381" h="51067" extrusionOk="0">
                <a:moveTo>
                  <a:pt x="21739" y="17619"/>
                </a:moveTo>
                <a:lnTo>
                  <a:pt x="21739" y="17619"/>
                </a:lnTo>
                <a:cubicBezTo>
                  <a:pt x="21740" y="17620"/>
                  <a:pt x="21741" y="17621"/>
                  <a:pt x="21741" y="17622"/>
                </a:cubicBezTo>
                <a:lnTo>
                  <a:pt x="21741" y="17622"/>
                </a:lnTo>
                <a:cubicBezTo>
                  <a:pt x="21741" y="17621"/>
                  <a:pt x="21740" y="17620"/>
                  <a:pt x="21739" y="17619"/>
                </a:cubicBezTo>
                <a:close/>
                <a:moveTo>
                  <a:pt x="21" y="32836"/>
                </a:moveTo>
                <a:cubicBezTo>
                  <a:pt x="15" y="32838"/>
                  <a:pt x="8" y="32839"/>
                  <a:pt x="1" y="32841"/>
                </a:cubicBezTo>
                <a:cubicBezTo>
                  <a:pt x="8" y="32839"/>
                  <a:pt x="15" y="32838"/>
                  <a:pt x="21" y="32836"/>
                </a:cubicBezTo>
                <a:close/>
                <a:moveTo>
                  <a:pt x="26189" y="1"/>
                </a:moveTo>
                <a:cubicBezTo>
                  <a:pt x="26189" y="11125"/>
                  <a:pt x="24769" y="18711"/>
                  <a:pt x="22954" y="18711"/>
                </a:cubicBezTo>
                <a:cubicBezTo>
                  <a:pt x="22565" y="18711"/>
                  <a:pt x="22157" y="18361"/>
                  <a:pt x="21741" y="17622"/>
                </a:cubicBezTo>
                <a:lnTo>
                  <a:pt x="21741" y="17622"/>
                </a:lnTo>
                <a:cubicBezTo>
                  <a:pt x="22418" y="18826"/>
                  <a:pt x="22255" y="19392"/>
                  <a:pt x="21415" y="19392"/>
                </a:cubicBezTo>
                <a:cubicBezTo>
                  <a:pt x="19336" y="19392"/>
                  <a:pt x="13107" y="15928"/>
                  <a:pt x="5190" y="10115"/>
                </a:cubicBezTo>
                <a:lnTo>
                  <a:pt x="5190" y="10115"/>
                </a:lnTo>
                <a:cubicBezTo>
                  <a:pt x="15919" y="17992"/>
                  <a:pt x="21113" y="24607"/>
                  <a:pt x="16705" y="24607"/>
                </a:cubicBezTo>
                <a:cubicBezTo>
                  <a:pt x="16545" y="24607"/>
                  <a:pt x="16373" y="24598"/>
                  <a:pt x="16187" y="24580"/>
                </a:cubicBezTo>
                <a:lnTo>
                  <a:pt x="16187" y="24580"/>
                </a:lnTo>
                <a:cubicBezTo>
                  <a:pt x="21480" y="25085"/>
                  <a:pt x="13873" y="28970"/>
                  <a:pt x="21" y="32836"/>
                </a:cubicBezTo>
                <a:lnTo>
                  <a:pt x="21" y="32836"/>
                </a:lnTo>
                <a:cubicBezTo>
                  <a:pt x="6675" y="30980"/>
                  <a:pt x="12103" y="30061"/>
                  <a:pt x="15477" y="30061"/>
                </a:cubicBezTo>
                <a:cubicBezTo>
                  <a:pt x="19127" y="30061"/>
                  <a:pt x="20374" y="31136"/>
                  <a:pt x="18167" y="33261"/>
                </a:cubicBezTo>
                <a:cubicBezTo>
                  <a:pt x="18901" y="32554"/>
                  <a:pt x="19457" y="32220"/>
                  <a:pt x="19843" y="32220"/>
                </a:cubicBezTo>
                <a:cubicBezTo>
                  <a:pt x="21691" y="32220"/>
                  <a:pt x="19638" y="39885"/>
                  <a:pt x="14534" y="51067"/>
                </a:cubicBezTo>
                <a:cubicBezTo>
                  <a:pt x="19122" y="41016"/>
                  <a:pt x="23331" y="34812"/>
                  <a:pt x="25189" y="34812"/>
                </a:cubicBezTo>
                <a:cubicBezTo>
                  <a:pt x="25830" y="34812"/>
                  <a:pt x="26190" y="35550"/>
                  <a:pt x="26190" y="37124"/>
                </a:cubicBezTo>
                <a:cubicBezTo>
                  <a:pt x="26190" y="35550"/>
                  <a:pt x="26551" y="34812"/>
                  <a:pt x="27192" y="34812"/>
                </a:cubicBezTo>
                <a:cubicBezTo>
                  <a:pt x="29049" y="34812"/>
                  <a:pt x="33258" y="41016"/>
                  <a:pt x="37845" y="51067"/>
                </a:cubicBezTo>
                <a:cubicBezTo>
                  <a:pt x="32741" y="39885"/>
                  <a:pt x="30689" y="32220"/>
                  <a:pt x="32536" y="32220"/>
                </a:cubicBezTo>
                <a:cubicBezTo>
                  <a:pt x="32922" y="32220"/>
                  <a:pt x="33478" y="32554"/>
                  <a:pt x="34213" y="33261"/>
                </a:cubicBezTo>
                <a:cubicBezTo>
                  <a:pt x="32007" y="31137"/>
                  <a:pt x="33253" y="30063"/>
                  <a:pt x="36903" y="30063"/>
                </a:cubicBezTo>
                <a:cubicBezTo>
                  <a:pt x="40280" y="30063"/>
                  <a:pt x="45716" y="30983"/>
                  <a:pt x="52380" y="32841"/>
                </a:cubicBezTo>
                <a:cubicBezTo>
                  <a:pt x="38514" y="28971"/>
                  <a:pt x="30897" y="25086"/>
                  <a:pt x="36192" y="24580"/>
                </a:cubicBezTo>
                <a:lnTo>
                  <a:pt x="36192" y="24580"/>
                </a:lnTo>
                <a:cubicBezTo>
                  <a:pt x="36007" y="24598"/>
                  <a:pt x="35834" y="24607"/>
                  <a:pt x="35674" y="24607"/>
                </a:cubicBezTo>
                <a:cubicBezTo>
                  <a:pt x="31267" y="24607"/>
                  <a:pt x="36462" y="17992"/>
                  <a:pt x="47190" y="10115"/>
                </a:cubicBezTo>
                <a:lnTo>
                  <a:pt x="47190" y="10115"/>
                </a:lnTo>
                <a:cubicBezTo>
                  <a:pt x="39273" y="15928"/>
                  <a:pt x="33045" y="19392"/>
                  <a:pt x="30966" y="19392"/>
                </a:cubicBezTo>
                <a:cubicBezTo>
                  <a:pt x="30125" y="19392"/>
                  <a:pt x="29963" y="18825"/>
                  <a:pt x="30642" y="17619"/>
                </a:cubicBezTo>
                <a:lnTo>
                  <a:pt x="30642" y="17619"/>
                </a:lnTo>
                <a:cubicBezTo>
                  <a:pt x="30224" y="18361"/>
                  <a:pt x="29815" y="18711"/>
                  <a:pt x="29425" y="18711"/>
                </a:cubicBezTo>
                <a:cubicBezTo>
                  <a:pt x="27608" y="18711"/>
                  <a:pt x="26189" y="11126"/>
                  <a:pt x="2618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49"/>
          <p:cNvSpPr/>
          <p:nvPr/>
        </p:nvSpPr>
        <p:spPr>
          <a:xfrm>
            <a:off x="6673867" y="3653775"/>
            <a:ext cx="440131" cy="429090"/>
          </a:xfrm>
          <a:custGeom>
            <a:avLst/>
            <a:gdLst/>
            <a:ahLst/>
            <a:cxnLst/>
            <a:rect l="l" t="t" r="r" b="b"/>
            <a:pathLst>
              <a:path w="52381" h="51067" extrusionOk="0">
                <a:moveTo>
                  <a:pt x="21739" y="17619"/>
                </a:moveTo>
                <a:lnTo>
                  <a:pt x="21739" y="17619"/>
                </a:lnTo>
                <a:cubicBezTo>
                  <a:pt x="21740" y="17620"/>
                  <a:pt x="21741" y="17621"/>
                  <a:pt x="21741" y="17622"/>
                </a:cubicBezTo>
                <a:lnTo>
                  <a:pt x="21741" y="17622"/>
                </a:lnTo>
                <a:cubicBezTo>
                  <a:pt x="21741" y="17621"/>
                  <a:pt x="21740" y="17620"/>
                  <a:pt x="21739" y="17619"/>
                </a:cubicBezTo>
                <a:close/>
                <a:moveTo>
                  <a:pt x="21" y="32836"/>
                </a:moveTo>
                <a:cubicBezTo>
                  <a:pt x="15" y="32838"/>
                  <a:pt x="8" y="32839"/>
                  <a:pt x="1" y="32841"/>
                </a:cubicBezTo>
                <a:cubicBezTo>
                  <a:pt x="8" y="32839"/>
                  <a:pt x="15" y="32838"/>
                  <a:pt x="21" y="32836"/>
                </a:cubicBezTo>
                <a:close/>
                <a:moveTo>
                  <a:pt x="26189" y="1"/>
                </a:moveTo>
                <a:cubicBezTo>
                  <a:pt x="26189" y="11125"/>
                  <a:pt x="24769" y="18711"/>
                  <a:pt x="22954" y="18711"/>
                </a:cubicBezTo>
                <a:cubicBezTo>
                  <a:pt x="22565" y="18711"/>
                  <a:pt x="22157" y="18361"/>
                  <a:pt x="21741" y="17622"/>
                </a:cubicBezTo>
                <a:lnTo>
                  <a:pt x="21741" y="17622"/>
                </a:lnTo>
                <a:cubicBezTo>
                  <a:pt x="22418" y="18826"/>
                  <a:pt x="22255" y="19392"/>
                  <a:pt x="21415" y="19392"/>
                </a:cubicBezTo>
                <a:cubicBezTo>
                  <a:pt x="19336" y="19392"/>
                  <a:pt x="13107" y="15928"/>
                  <a:pt x="5190" y="10115"/>
                </a:cubicBezTo>
                <a:lnTo>
                  <a:pt x="5190" y="10115"/>
                </a:lnTo>
                <a:cubicBezTo>
                  <a:pt x="15919" y="17992"/>
                  <a:pt x="21113" y="24607"/>
                  <a:pt x="16705" y="24607"/>
                </a:cubicBezTo>
                <a:cubicBezTo>
                  <a:pt x="16545" y="24607"/>
                  <a:pt x="16373" y="24598"/>
                  <a:pt x="16187" y="24580"/>
                </a:cubicBezTo>
                <a:lnTo>
                  <a:pt x="16187" y="24580"/>
                </a:lnTo>
                <a:cubicBezTo>
                  <a:pt x="21480" y="25085"/>
                  <a:pt x="13873" y="28970"/>
                  <a:pt x="21" y="32836"/>
                </a:cubicBezTo>
                <a:lnTo>
                  <a:pt x="21" y="32836"/>
                </a:lnTo>
                <a:cubicBezTo>
                  <a:pt x="6675" y="30980"/>
                  <a:pt x="12103" y="30061"/>
                  <a:pt x="15477" y="30061"/>
                </a:cubicBezTo>
                <a:cubicBezTo>
                  <a:pt x="19127" y="30061"/>
                  <a:pt x="20374" y="31136"/>
                  <a:pt x="18167" y="33261"/>
                </a:cubicBezTo>
                <a:cubicBezTo>
                  <a:pt x="18901" y="32554"/>
                  <a:pt x="19457" y="32220"/>
                  <a:pt x="19843" y="32220"/>
                </a:cubicBezTo>
                <a:cubicBezTo>
                  <a:pt x="21691" y="32220"/>
                  <a:pt x="19638" y="39885"/>
                  <a:pt x="14534" y="51067"/>
                </a:cubicBezTo>
                <a:cubicBezTo>
                  <a:pt x="19122" y="41016"/>
                  <a:pt x="23331" y="34812"/>
                  <a:pt x="25189" y="34812"/>
                </a:cubicBezTo>
                <a:cubicBezTo>
                  <a:pt x="25830" y="34812"/>
                  <a:pt x="26190" y="35550"/>
                  <a:pt x="26190" y="37124"/>
                </a:cubicBezTo>
                <a:cubicBezTo>
                  <a:pt x="26190" y="35550"/>
                  <a:pt x="26551" y="34812"/>
                  <a:pt x="27192" y="34812"/>
                </a:cubicBezTo>
                <a:cubicBezTo>
                  <a:pt x="29049" y="34812"/>
                  <a:pt x="33258" y="41016"/>
                  <a:pt x="37845" y="51067"/>
                </a:cubicBezTo>
                <a:cubicBezTo>
                  <a:pt x="32741" y="39885"/>
                  <a:pt x="30689" y="32220"/>
                  <a:pt x="32536" y="32220"/>
                </a:cubicBezTo>
                <a:cubicBezTo>
                  <a:pt x="32922" y="32220"/>
                  <a:pt x="33478" y="32554"/>
                  <a:pt x="34213" y="33261"/>
                </a:cubicBezTo>
                <a:cubicBezTo>
                  <a:pt x="32007" y="31137"/>
                  <a:pt x="33253" y="30063"/>
                  <a:pt x="36903" y="30063"/>
                </a:cubicBezTo>
                <a:cubicBezTo>
                  <a:pt x="40280" y="30063"/>
                  <a:pt x="45716" y="30983"/>
                  <a:pt x="52380" y="32841"/>
                </a:cubicBezTo>
                <a:cubicBezTo>
                  <a:pt x="38514" y="28971"/>
                  <a:pt x="30897" y="25086"/>
                  <a:pt x="36192" y="24580"/>
                </a:cubicBezTo>
                <a:lnTo>
                  <a:pt x="36192" y="24580"/>
                </a:lnTo>
                <a:cubicBezTo>
                  <a:pt x="36007" y="24598"/>
                  <a:pt x="35834" y="24607"/>
                  <a:pt x="35674" y="24607"/>
                </a:cubicBezTo>
                <a:cubicBezTo>
                  <a:pt x="31267" y="24607"/>
                  <a:pt x="36462" y="17992"/>
                  <a:pt x="47190" y="10115"/>
                </a:cubicBezTo>
                <a:lnTo>
                  <a:pt x="47190" y="10115"/>
                </a:lnTo>
                <a:cubicBezTo>
                  <a:pt x="39273" y="15928"/>
                  <a:pt x="33045" y="19392"/>
                  <a:pt x="30966" y="19392"/>
                </a:cubicBezTo>
                <a:cubicBezTo>
                  <a:pt x="30125" y="19392"/>
                  <a:pt x="29963" y="18825"/>
                  <a:pt x="30642" y="17619"/>
                </a:cubicBezTo>
                <a:lnTo>
                  <a:pt x="30642" y="17619"/>
                </a:lnTo>
                <a:cubicBezTo>
                  <a:pt x="30224" y="18361"/>
                  <a:pt x="29815" y="18711"/>
                  <a:pt x="29425" y="18711"/>
                </a:cubicBezTo>
                <a:cubicBezTo>
                  <a:pt x="27608" y="18711"/>
                  <a:pt x="26189" y="11126"/>
                  <a:pt x="2618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49"/>
          <p:cNvSpPr/>
          <p:nvPr/>
        </p:nvSpPr>
        <p:spPr>
          <a:xfrm>
            <a:off x="1351242" y="313650"/>
            <a:ext cx="440131" cy="429090"/>
          </a:xfrm>
          <a:custGeom>
            <a:avLst/>
            <a:gdLst/>
            <a:ahLst/>
            <a:cxnLst/>
            <a:rect l="l" t="t" r="r" b="b"/>
            <a:pathLst>
              <a:path w="52381" h="51067" extrusionOk="0">
                <a:moveTo>
                  <a:pt x="21739" y="17619"/>
                </a:moveTo>
                <a:lnTo>
                  <a:pt x="21739" y="17619"/>
                </a:lnTo>
                <a:cubicBezTo>
                  <a:pt x="21740" y="17620"/>
                  <a:pt x="21741" y="17621"/>
                  <a:pt x="21741" y="17622"/>
                </a:cubicBezTo>
                <a:lnTo>
                  <a:pt x="21741" y="17622"/>
                </a:lnTo>
                <a:cubicBezTo>
                  <a:pt x="21741" y="17621"/>
                  <a:pt x="21740" y="17620"/>
                  <a:pt x="21739" y="17619"/>
                </a:cubicBezTo>
                <a:close/>
                <a:moveTo>
                  <a:pt x="21" y="32836"/>
                </a:moveTo>
                <a:cubicBezTo>
                  <a:pt x="15" y="32838"/>
                  <a:pt x="8" y="32839"/>
                  <a:pt x="1" y="32841"/>
                </a:cubicBezTo>
                <a:cubicBezTo>
                  <a:pt x="8" y="32839"/>
                  <a:pt x="15" y="32838"/>
                  <a:pt x="21" y="32836"/>
                </a:cubicBezTo>
                <a:close/>
                <a:moveTo>
                  <a:pt x="26189" y="1"/>
                </a:moveTo>
                <a:cubicBezTo>
                  <a:pt x="26189" y="11125"/>
                  <a:pt x="24769" y="18711"/>
                  <a:pt x="22954" y="18711"/>
                </a:cubicBezTo>
                <a:cubicBezTo>
                  <a:pt x="22565" y="18711"/>
                  <a:pt x="22157" y="18361"/>
                  <a:pt x="21741" y="17622"/>
                </a:cubicBezTo>
                <a:lnTo>
                  <a:pt x="21741" y="17622"/>
                </a:lnTo>
                <a:cubicBezTo>
                  <a:pt x="22418" y="18826"/>
                  <a:pt x="22255" y="19392"/>
                  <a:pt x="21415" y="19392"/>
                </a:cubicBezTo>
                <a:cubicBezTo>
                  <a:pt x="19336" y="19392"/>
                  <a:pt x="13107" y="15928"/>
                  <a:pt x="5190" y="10115"/>
                </a:cubicBezTo>
                <a:lnTo>
                  <a:pt x="5190" y="10115"/>
                </a:lnTo>
                <a:cubicBezTo>
                  <a:pt x="15919" y="17992"/>
                  <a:pt x="21113" y="24607"/>
                  <a:pt x="16705" y="24607"/>
                </a:cubicBezTo>
                <a:cubicBezTo>
                  <a:pt x="16545" y="24607"/>
                  <a:pt x="16373" y="24598"/>
                  <a:pt x="16187" y="24580"/>
                </a:cubicBezTo>
                <a:lnTo>
                  <a:pt x="16187" y="24580"/>
                </a:lnTo>
                <a:cubicBezTo>
                  <a:pt x="21480" y="25085"/>
                  <a:pt x="13873" y="28970"/>
                  <a:pt x="21" y="32836"/>
                </a:cubicBezTo>
                <a:lnTo>
                  <a:pt x="21" y="32836"/>
                </a:lnTo>
                <a:cubicBezTo>
                  <a:pt x="6675" y="30980"/>
                  <a:pt x="12103" y="30061"/>
                  <a:pt x="15477" y="30061"/>
                </a:cubicBezTo>
                <a:cubicBezTo>
                  <a:pt x="19127" y="30061"/>
                  <a:pt x="20374" y="31136"/>
                  <a:pt x="18167" y="33261"/>
                </a:cubicBezTo>
                <a:cubicBezTo>
                  <a:pt x="18901" y="32554"/>
                  <a:pt x="19457" y="32220"/>
                  <a:pt x="19843" y="32220"/>
                </a:cubicBezTo>
                <a:cubicBezTo>
                  <a:pt x="21691" y="32220"/>
                  <a:pt x="19638" y="39885"/>
                  <a:pt x="14534" y="51067"/>
                </a:cubicBezTo>
                <a:cubicBezTo>
                  <a:pt x="19122" y="41016"/>
                  <a:pt x="23331" y="34812"/>
                  <a:pt x="25189" y="34812"/>
                </a:cubicBezTo>
                <a:cubicBezTo>
                  <a:pt x="25830" y="34812"/>
                  <a:pt x="26190" y="35550"/>
                  <a:pt x="26190" y="37124"/>
                </a:cubicBezTo>
                <a:cubicBezTo>
                  <a:pt x="26190" y="35550"/>
                  <a:pt x="26551" y="34812"/>
                  <a:pt x="27192" y="34812"/>
                </a:cubicBezTo>
                <a:cubicBezTo>
                  <a:pt x="29049" y="34812"/>
                  <a:pt x="33258" y="41016"/>
                  <a:pt x="37845" y="51067"/>
                </a:cubicBezTo>
                <a:cubicBezTo>
                  <a:pt x="32741" y="39885"/>
                  <a:pt x="30689" y="32220"/>
                  <a:pt x="32536" y="32220"/>
                </a:cubicBezTo>
                <a:cubicBezTo>
                  <a:pt x="32922" y="32220"/>
                  <a:pt x="33478" y="32554"/>
                  <a:pt x="34213" y="33261"/>
                </a:cubicBezTo>
                <a:cubicBezTo>
                  <a:pt x="32007" y="31137"/>
                  <a:pt x="33253" y="30063"/>
                  <a:pt x="36903" y="30063"/>
                </a:cubicBezTo>
                <a:cubicBezTo>
                  <a:pt x="40280" y="30063"/>
                  <a:pt x="45716" y="30983"/>
                  <a:pt x="52380" y="32841"/>
                </a:cubicBezTo>
                <a:cubicBezTo>
                  <a:pt x="38514" y="28971"/>
                  <a:pt x="30897" y="25086"/>
                  <a:pt x="36192" y="24580"/>
                </a:cubicBezTo>
                <a:lnTo>
                  <a:pt x="36192" y="24580"/>
                </a:lnTo>
                <a:cubicBezTo>
                  <a:pt x="36007" y="24598"/>
                  <a:pt x="35834" y="24607"/>
                  <a:pt x="35674" y="24607"/>
                </a:cubicBezTo>
                <a:cubicBezTo>
                  <a:pt x="31267" y="24607"/>
                  <a:pt x="36462" y="17992"/>
                  <a:pt x="47190" y="10115"/>
                </a:cubicBezTo>
                <a:lnTo>
                  <a:pt x="47190" y="10115"/>
                </a:lnTo>
                <a:cubicBezTo>
                  <a:pt x="39273" y="15928"/>
                  <a:pt x="33045" y="19392"/>
                  <a:pt x="30966" y="19392"/>
                </a:cubicBezTo>
                <a:cubicBezTo>
                  <a:pt x="30125" y="19392"/>
                  <a:pt x="29963" y="18825"/>
                  <a:pt x="30642" y="17619"/>
                </a:cubicBezTo>
                <a:lnTo>
                  <a:pt x="30642" y="17619"/>
                </a:lnTo>
                <a:cubicBezTo>
                  <a:pt x="30224" y="18361"/>
                  <a:pt x="29815" y="18711"/>
                  <a:pt x="29425" y="18711"/>
                </a:cubicBezTo>
                <a:cubicBezTo>
                  <a:pt x="27608" y="18711"/>
                  <a:pt x="26189" y="11126"/>
                  <a:pt x="2618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49"/>
          <p:cNvSpPr/>
          <p:nvPr/>
        </p:nvSpPr>
        <p:spPr>
          <a:xfrm>
            <a:off x="855617" y="742750"/>
            <a:ext cx="440131" cy="429090"/>
          </a:xfrm>
          <a:custGeom>
            <a:avLst/>
            <a:gdLst/>
            <a:ahLst/>
            <a:cxnLst/>
            <a:rect l="l" t="t" r="r" b="b"/>
            <a:pathLst>
              <a:path w="52381" h="51067" extrusionOk="0">
                <a:moveTo>
                  <a:pt x="21739" y="17619"/>
                </a:moveTo>
                <a:lnTo>
                  <a:pt x="21739" y="17619"/>
                </a:lnTo>
                <a:cubicBezTo>
                  <a:pt x="21740" y="17620"/>
                  <a:pt x="21741" y="17621"/>
                  <a:pt x="21741" y="17622"/>
                </a:cubicBezTo>
                <a:lnTo>
                  <a:pt x="21741" y="17622"/>
                </a:lnTo>
                <a:cubicBezTo>
                  <a:pt x="21741" y="17621"/>
                  <a:pt x="21740" y="17620"/>
                  <a:pt x="21739" y="17619"/>
                </a:cubicBezTo>
                <a:close/>
                <a:moveTo>
                  <a:pt x="21" y="32836"/>
                </a:moveTo>
                <a:cubicBezTo>
                  <a:pt x="15" y="32838"/>
                  <a:pt x="8" y="32839"/>
                  <a:pt x="1" y="32841"/>
                </a:cubicBezTo>
                <a:cubicBezTo>
                  <a:pt x="8" y="32839"/>
                  <a:pt x="15" y="32838"/>
                  <a:pt x="21" y="32836"/>
                </a:cubicBezTo>
                <a:close/>
                <a:moveTo>
                  <a:pt x="26189" y="1"/>
                </a:moveTo>
                <a:cubicBezTo>
                  <a:pt x="26189" y="11125"/>
                  <a:pt x="24769" y="18711"/>
                  <a:pt x="22954" y="18711"/>
                </a:cubicBezTo>
                <a:cubicBezTo>
                  <a:pt x="22565" y="18711"/>
                  <a:pt x="22157" y="18361"/>
                  <a:pt x="21741" y="17622"/>
                </a:cubicBezTo>
                <a:lnTo>
                  <a:pt x="21741" y="17622"/>
                </a:lnTo>
                <a:cubicBezTo>
                  <a:pt x="22418" y="18826"/>
                  <a:pt x="22255" y="19392"/>
                  <a:pt x="21415" y="19392"/>
                </a:cubicBezTo>
                <a:cubicBezTo>
                  <a:pt x="19336" y="19392"/>
                  <a:pt x="13107" y="15928"/>
                  <a:pt x="5190" y="10115"/>
                </a:cubicBezTo>
                <a:lnTo>
                  <a:pt x="5190" y="10115"/>
                </a:lnTo>
                <a:cubicBezTo>
                  <a:pt x="15919" y="17992"/>
                  <a:pt x="21113" y="24607"/>
                  <a:pt x="16705" y="24607"/>
                </a:cubicBezTo>
                <a:cubicBezTo>
                  <a:pt x="16545" y="24607"/>
                  <a:pt x="16373" y="24598"/>
                  <a:pt x="16187" y="24580"/>
                </a:cubicBezTo>
                <a:lnTo>
                  <a:pt x="16187" y="24580"/>
                </a:lnTo>
                <a:cubicBezTo>
                  <a:pt x="21480" y="25085"/>
                  <a:pt x="13873" y="28970"/>
                  <a:pt x="21" y="32836"/>
                </a:cubicBezTo>
                <a:lnTo>
                  <a:pt x="21" y="32836"/>
                </a:lnTo>
                <a:cubicBezTo>
                  <a:pt x="6675" y="30980"/>
                  <a:pt x="12103" y="30061"/>
                  <a:pt x="15477" y="30061"/>
                </a:cubicBezTo>
                <a:cubicBezTo>
                  <a:pt x="19127" y="30061"/>
                  <a:pt x="20374" y="31136"/>
                  <a:pt x="18167" y="33261"/>
                </a:cubicBezTo>
                <a:cubicBezTo>
                  <a:pt x="18901" y="32554"/>
                  <a:pt x="19457" y="32220"/>
                  <a:pt x="19843" y="32220"/>
                </a:cubicBezTo>
                <a:cubicBezTo>
                  <a:pt x="21691" y="32220"/>
                  <a:pt x="19638" y="39885"/>
                  <a:pt x="14534" y="51067"/>
                </a:cubicBezTo>
                <a:cubicBezTo>
                  <a:pt x="19122" y="41016"/>
                  <a:pt x="23331" y="34812"/>
                  <a:pt x="25189" y="34812"/>
                </a:cubicBezTo>
                <a:cubicBezTo>
                  <a:pt x="25830" y="34812"/>
                  <a:pt x="26190" y="35550"/>
                  <a:pt x="26190" y="37124"/>
                </a:cubicBezTo>
                <a:cubicBezTo>
                  <a:pt x="26190" y="35550"/>
                  <a:pt x="26551" y="34812"/>
                  <a:pt x="27192" y="34812"/>
                </a:cubicBezTo>
                <a:cubicBezTo>
                  <a:pt x="29049" y="34812"/>
                  <a:pt x="33258" y="41016"/>
                  <a:pt x="37845" y="51067"/>
                </a:cubicBezTo>
                <a:cubicBezTo>
                  <a:pt x="32741" y="39885"/>
                  <a:pt x="30689" y="32220"/>
                  <a:pt x="32536" y="32220"/>
                </a:cubicBezTo>
                <a:cubicBezTo>
                  <a:pt x="32922" y="32220"/>
                  <a:pt x="33478" y="32554"/>
                  <a:pt x="34213" y="33261"/>
                </a:cubicBezTo>
                <a:cubicBezTo>
                  <a:pt x="32007" y="31137"/>
                  <a:pt x="33253" y="30063"/>
                  <a:pt x="36903" y="30063"/>
                </a:cubicBezTo>
                <a:cubicBezTo>
                  <a:pt x="40280" y="30063"/>
                  <a:pt x="45716" y="30983"/>
                  <a:pt x="52380" y="32841"/>
                </a:cubicBezTo>
                <a:cubicBezTo>
                  <a:pt x="38514" y="28971"/>
                  <a:pt x="30897" y="25086"/>
                  <a:pt x="36192" y="24580"/>
                </a:cubicBezTo>
                <a:lnTo>
                  <a:pt x="36192" y="24580"/>
                </a:lnTo>
                <a:cubicBezTo>
                  <a:pt x="36007" y="24598"/>
                  <a:pt x="35834" y="24607"/>
                  <a:pt x="35674" y="24607"/>
                </a:cubicBezTo>
                <a:cubicBezTo>
                  <a:pt x="31267" y="24607"/>
                  <a:pt x="36462" y="17992"/>
                  <a:pt x="47190" y="10115"/>
                </a:cubicBezTo>
                <a:lnTo>
                  <a:pt x="47190" y="10115"/>
                </a:lnTo>
                <a:cubicBezTo>
                  <a:pt x="39273" y="15928"/>
                  <a:pt x="33045" y="19392"/>
                  <a:pt x="30966" y="19392"/>
                </a:cubicBezTo>
                <a:cubicBezTo>
                  <a:pt x="30125" y="19392"/>
                  <a:pt x="29963" y="18825"/>
                  <a:pt x="30642" y="17619"/>
                </a:cubicBezTo>
                <a:lnTo>
                  <a:pt x="30642" y="17619"/>
                </a:lnTo>
                <a:cubicBezTo>
                  <a:pt x="30224" y="18361"/>
                  <a:pt x="29815" y="18711"/>
                  <a:pt x="29425" y="18711"/>
                </a:cubicBezTo>
                <a:cubicBezTo>
                  <a:pt x="27608" y="18711"/>
                  <a:pt x="26189" y="11126"/>
                  <a:pt x="2618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Oswald Medium"/>
              <a:buNone/>
              <a:defRPr sz="3100">
                <a:solidFill>
                  <a:schemeClr val="accent6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Oswald Medium"/>
              <a:buNone/>
              <a:defRPr sz="3100">
                <a:solidFill>
                  <a:schemeClr val="accent6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Oswald Medium"/>
              <a:buNone/>
              <a:defRPr sz="3100">
                <a:solidFill>
                  <a:schemeClr val="accent6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Oswald Medium"/>
              <a:buNone/>
              <a:defRPr sz="3100">
                <a:solidFill>
                  <a:schemeClr val="accent6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Oswald Medium"/>
              <a:buNone/>
              <a:defRPr sz="3100">
                <a:solidFill>
                  <a:schemeClr val="accent6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Oswald Medium"/>
              <a:buNone/>
              <a:defRPr sz="3100">
                <a:solidFill>
                  <a:schemeClr val="accent6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Oswald Medium"/>
              <a:buNone/>
              <a:defRPr sz="3100">
                <a:solidFill>
                  <a:schemeClr val="accent6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Oswald Medium"/>
              <a:buNone/>
              <a:defRPr sz="3100">
                <a:solidFill>
                  <a:schemeClr val="accent6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Oswald Medium"/>
              <a:buNone/>
              <a:defRPr sz="3100">
                <a:solidFill>
                  <a:schemeClr val="accent6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aleway"/>
              <a:buChar char="●"/>
              <a:defRPr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aleway"/>
              <a:buChar char="○"/>
              <a:defRPr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aleway"/>
              <a:buChar char="■"/>
              <a:defRPr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aleway"/>
              <a:buChar char="●"/>
              <a:defRPr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aleway"/>
              <a:buChar char="○"/>
              <a:defRPr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aleway"/>
              <a:buChar char="■"/>
              <a:defRPr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aleway"/>
              <a:buChar char="●"/>
              <a:defRPr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aleway"/>
              <a:buChar char="○"/>
              <a:defRPr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SzPts val="1400"/>
              <a:buFont typeface="Raleway"/>
              <a:buChar char="■"/>
              <a:defRPr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92" r:id="rId4"/>
    <p:sldLayoutId id="2147483693" r:id="rId5"/>
    <p:sldLayoutId id="2147483694" r:id="rId6"/>
    <p:sldLayoutId id="2147483695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8"/>
          <p:cNvSpPr txBox="1">
            <a:spLocks noGrp="1"/>
          </p:cNvSpPr>
          <p:nvPr>
            <p:ph type="subTitle" idx="1"/>
          </p:nvPr>
        </p:nvSpPr>
        <p:spPr>
          <a:xfrm rot="-546">
            <a:off x="720978" y="3668451"/>
            <a:ext cx="3060295" cy="6864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Otavio Vinhas</a:t>
            </a:r>
            <a:r>
              <a:rPr lang="en" dirty="0"/>
              <a:t>. </a:t>
            </a:r>
          </a:p>
        </p:txBody>
      </p:sp>
      <p:sp>
        <p:nvSpPr>
          <p:cNvPr id="292" name="Google Shape;292;p58"/>
          <p:cNvSpPr txBox="1">
            <a:spLocks noGrp="1"/>
          </p:cNvSpPr>
          <p:nvPr>
            <p:ph type="ctrTitle"/>
          </p:nvPr>
        </p:nvSpPr>
        <p:spPr>
          <a:xfrm>
            <a:off x="831718" y="1197948"/>
            <a:ext cx="7480554" cy="13438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dirty="0"/>
              <a:t>Workshop R Webscraping</a:t>
            </a:r>
            <a:endParaRPr sz="3600" dirty="0"/>
          </a:p>
        </p:txBody>
      </p:sp>
      <p:cxnSp>
        <p:nvCxnSpPr>
          <p:cNvPr id="294" name="Google Shape;294;p58"/>
          <p:cNvCxnSpPr>
            <a:cxnSpLocks/>
          </p:cNvCxnSpPr>
          <p:nvPr/>
        </p:nvCxnSpPr>
        <p:spPr>
          <a:xfrm>
            <a:off x="2251125" y="2759357"/>
            <a:ext cx="4641741" cy="0"/>
          </a:xfrm>
          <a:prstGeom prst="straightConnector1">
            <a:avLst/>
          </a:prstGeom>
          <a:noFill/>
          <a:ln w="9525" cap="flat" cmpd="sng">
            <a:solidFill>
              <a:srgbClr val="E7C1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91;p58">
            <a:extLst>
              <a:ext uri="{FF2B5EF4-FFF2-40B4-BE49-F238E27FC236}">
                <a16:creationId xmlns:a16="http://schemas.microsoft.com/office/drawing/2014/main" id="{9DB42CE3-1A0B-5346-DCDF-D471237D41F6}"/>
              </a:ext>
            </a:extLst>
          </p:cNvPr>
          <p:cNvSpPr txBox="1">
            <a:spLocks/>
          </p:cNvSpPr>
          <p:nvPr/>
        </p:nvSpPr>
        <p:spPr>
          <a:xfrm rot="-546">
            <a:off x="-7" y="178103"/>
            <a:ext cx="9144007" cy="391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Raleway"/>
              <a:buNone/>
              <a:defRPr sz="18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Raleway"/>
              <a:buNone/>
              <a:defRPr sz="18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Raleway"/>
              <a:buNone/>
              <a:defRPr sz="18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Raleway"/>
              <a:buNone/>
              <a:defRPr sz="18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Raleway"/>
              <a:buNone/>
              <a:defRPr sz="18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Raleway"/>
              <a:buNone/>
              <a:defRPr sz="18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Raleway"/>
              <a:buNone/>
              <a:defRPr sz="18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Raleway"/>
              <a:buNone/>
              <a:defRPr sz="18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IE" sz="1000" b="1" dirty="0"/>
              <a:t>           MIDIARS</a:t>
            </a:r>
            <a:r>
              <a:rPr lang="en-IE" sz="1000" dirty="0"/>
              <a:t>, Zoom                                                                                      //                                            </a:t>
            </a:r>
            <a:r>
              <a:rPr lang="en-US" sz="1000" dirty="0"/>
              <a:t>Monday, 11</a:t>
            </a:r>
            <a:r>
              <a:rPr lang="en-US" sz="1000" b="1" dirty="0"/>
              <a:t>/Nov/2024</a:t>
            </a:r>
            <a:r>
              <a:rPr lang="en-US" sz="1000" dirty="0"/>
              <a:t>: 4:30pm - 7:00pm</a:t>
            </a:r>
          </a:p>
          <a:p>
            <a:pPr marL="0" indent="0"/>
            <a:endParaRPr lang="en-IE" sz="900" u="sng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9"/>
          <p:cNvSpPr txBox="1">
            <a:spLocks noGrp="1"/>
          </p:cNvSpPr>
          <p:nvPr>
            <p:ph type="title"/>
          </p:nvPr>
        </p:nvSpPr>
        <p:spPr>
          <a:xfrm>
            <a:off x="720000" y="364390"/>
            <a:ext cx="77040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oboto" pitchFamily="2" charset="0"/>
                <a:ea typeface="Roboto" pitchFamily="2" charset="0"/>
              </a:rPr>
              <a:t>Agenda do Worshop</a:t>
            </a:r>
            <a:endParaRPr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306" name="Google Shape;306;p59"/>
          <p:cNvCxnSpPr/>
          <p:nvPr/>
        </p:nvCxnSpPr>
        <p:spPr>
          <a:xfrm>
            <a:off x="1626750" y="983440"/>
            <a:ext cx="5890500" cy="0"/>
          </a:xfrm>
          <a:prstGeom prst="straightConnector1">
            <a:avLst/>
          </a:prstGeom>
          <a:noFill/>
          <a:ln w="9525" cap="flat" cmpd="sng">
            <a:solidFill>
              <a:srgbClr val="E7C1F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" name="Graphic 8" descr="Document with solid fill">
            <a:extLst>
              <a:ext uri="{FF2B5EF4-FFF2-40B4-BE49-F238E27FC236}">
                <a16:creationId xmlns:a16="http://schemas.microsoft.com/office/drawing/2014/main" id="{639456C7-BD0A-D6F1-CB98-6C4C9FA46F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0280" y="1159882"/>
            <a:ext cx="662313" cy="662313"/>
          </a:xfrm>
          <a:prstGeom prst="rect">
            <a:avLst/>
          </a:prstGeom>
        </p:spPr>
      </p:pic>
      <p:pic>
        <p:nvPicPr>
          <p:cNvPr id="13" name="Graphic 12" descr="New with solid fill">
            <a:extLst>
              <a:ext uri="{FF2B5EF4-FFF2-40B4-BE49-F238E27FC236}">
                <a16:creationId xmlns:a16="http://schemas.microsoft.com/office/drawing/2014/main" id="{23BB6983-A96D-E8F0-9397-C3A5314422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0028" y="2405111"/>
            <a:ext cx="802816" cy="816886"/>
          </a:xfrm>
          <a:prstGeom prst="rect">
            <a:avLst/>
          </a:prstGeom>
        </p:spPr>
      </p:pic>
      <p:sp>
        <p:nvSpPr>
          <p:cNvPr id="19" name="Google Shape;305;p59">
            <a:extLst>
              <a:ext uri="{FF2B5EF4-FFF2-40B4-BE49-F238E27FC236}">
                <a16:creationId xmlns:a16="http://schemas.microsoft.com/office/drawing/2014/main" id="{05DAA487-00D8-C350-C00E-515567D44CDD}"/>
              </a:ext>
            </a:extLst>
          </p:cNvPr>
          <p:cNvSpPr txBox="1">
            <a:spLocks/>
          </p:cNvSpPr>
          <p:nvPr/>
        </p:nvSpPr>
        <p:spPr>
          <a:xfrm>
            <a:off x="1626734" y="1154935"/>
            <a:ext cx="2744378" cy="437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Char char="●"/>
              <a:defRPr sz="105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buFont typeface="Raleway"/>
              <a:buNone/>
            </a:pPr>
            <a:r>
              <a:rPr lang="en-US" sz="1400" b="1" dirty="0">
                <a:solidFill>
                  <a:schemeClr val="bg1"/>
                </a:solidFill>
              </a:rPr>
              <a:t>1) </a:t>
            </a:r>
            <a:r>
              <a:rPr lang="en-US" sz="1400" b="1" dirty="0" err="1">
                <a:solidFill>
                  <a:schemeClr val="bg1"/>
                </a:solidFill>
              </a:rPr>
              <a:t>Apresentacao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Google Shape;305;p59">
            <a:extLst>
              <a:ext uri="{FF2B5EF4-FFF2-40B4-BE49-F238E27FC236}">
                <a16:creationId xmlns:a16="http://schemas.microsoft.com/office/drawing/2014/main" id="{1F0FA5BE-0D87-9A74-5E2C-6E7A294F37B0}"/>
              </a:ext>
            </a:extLst>
          </p:cNvPr>
          <p:cNvSpPr txBox="1">
            <a:spLocks/>
          </p:cNvSpPr>
          <p:nvPr/>
        </p:nvSpPr>
        <p:spPr>
          <a:xfrm>
            <a:off x="1626730" y="3927223"/>
            <a:ext cx="2744378" cy="437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Char char="●"/>
              <a:defRPr sz="105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buFont typeface="Raleway"/>
              <a:buNone/>
            </a:pPr>
            <a:r>
              <a:rPr lang="en-US" sz="1400" b="1" dirty="0">
                <a:solidFill>
                  <a:schemeClr val="bg1"/>
                </a:solidFill>
              </a:rPr>
              <a:t>4) </a:t>
            </a:r>
            <a:r>
              <a:rPr lang="en-US" sz="1400" b="1" dirty="0" err="1">
                <a:solidFill>
                  <a:schemeClr val="bg1"/>
                </a:solidFill>
              </a:rPr>
              <a:t>Lidando</a:t>
            </a:r>
            <a:r>
              <a:rPr lang="en-US" sz="1400" b="1" dirty="0">
                <a:solidFill>
                  <a:schemeClr val="bg1"/>
                </a:solidFill>
              </a:rPr>
              <a:t> com a </a:t>
            </a:r>
            <a:r>
              <a:rPr lang="en-US" sz="1400" b="1" dirty="0" err="1">
                <a:solidFill>
                  <a:schemeClr val="bg1"/>
                </a:solidFill>
              </a:rPr>
              <a:t>Paginacao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" name="Google Shape;305;p59">
            <a:extLst>
              <a:ext uri="{FF2B5EF4-FFF2-40B4-BE49-F238E27FC236}">
                <a16:creationId xmlns:a16="http://schemas.microsoft.com/office/drawing/2014/main" id="{4EACE510-F531-BEA6-CE50-CF6757F44441}"/>
              </a:ext>
            </a:extLst>
          </p:cNvPr>
          <p:cNvSpPr txBox="1">
            <a:spLocks/>
          </p:cNvSpPr>
          <p:nvPr/>
        </p:nvSpPr>
        <p:spPr>
          <a:xfrm>
            <a:off x="1626730" y="2079031"/>
            <a:ext cx="2834434" cy="437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Char char="●"/>
              <a:defRPr sz="105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buFont typeface="Raleway"/>
              <a:buNone/>
            </a:pPr>
            <a:r>
              <a:rPr lang="en-US" sz="1400" b="1" dirty="0">
                <a:solidFill>
                  <a:schemeClr val="bg1"/>
                </a:solidFill>
              </a:rPr>
              <a:t>2) </a:t>
            </a:r>
            <a:r>
              <a:rPr lang="en-US" sz="1400" b="1" dirty="0" err="1">
                <a:solidFill>
                  <a:schemeClr val="bg1"/>
                </a:solidFill>
              </a:rPr>
              <a:t>Trabalhando</a:t>
            </a:r>
            <a:r>
              <a:rPr lang="en-US" sz="1400" b="1" dirty="0">
                <a:solidFill>
                  <a:schemeClr val="bg1"/>
                </a:solidFill>
              </a:rPr>
              <a:t> com o RStudio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" name="Google Shape;305;p59">
            <a:extLst>
              <a:ext uri="{FF2B5EF4-FFF2-40B4-BE49-F238E27FC236}">
                <a16:creationId xmlns:a16="http://schemas.microsoft.com/office/drawing/2014/main" id="{C3B05088-3826-E813-6716-4AF8FAAF56F6}"/>
              </a:ext>
            </a:extLst>
          </p:cNvPr>
          <p:cNvSpPr txBox="1">
            <a:spLocks/>
          </p:cNvSpPr>
          <p:nvPr/>
        </p:nvSpPr>
        <p:spPr>
          <a:xfrm>
            <a:off x="5679622" y="2965131"/>
            <a:ext cx="2744378" cy="437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Char char="●"/>
              <a:defRPr sz="105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buFont typeface="Raleway"/>
              <a:buNone/>
            </a:pPr>
            <a:r>
              <a:rPr lang="en-US" sz="1400" b="1" dirty="0">
                <a:solidFill>
                  <a:schemeClr val="bg1"/>
                </a:solidFill>
              </a:rPr>
              <a:t>6) </a:t>
            </a:r>
            <a:r>
              <a:rPr lang="en-US" sz="1400" b="1" dirty="0" err="1">
                <a:solidFill>
                  <a:schemeClr val="bg1"/>
                </a:solidFill>
              </a:rPr>
              <a:t>Observando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os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resultados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" name="Google Shape;305;p59">
            <a:extLst>
              <a:ext uri="{FF2B5EF4-FFF2-40B4-BE49-F238E27FC236}">
                <a16:creationId xmlns:a16="http://schemas.microsoft.com/office/drawing/2014/main" id="{E0D8F8D0-C04F-643E-50D8-210EDC2009C7}"/>
              </a:ext>
            </a:extLst>
          </p:cNvPr>
          <p:cNvSpPr txBox="1">
            <a:spLocks/>
          </p:cNvSpPr>
          <p:nvPr/>
        </p:nvSpPr>
        <p:spPr>
          <a:xfrm>
            <a:off x="1626730" y="3003127"/>
            <a:ext cx="2744378" cy="437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Char char="●"/>
              <a:defRPr sz="105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buFont typeface="Raleway"/>
              <a:buNone/>
            </a:pPr>
            <a:r>
              <a:rPr lang="en-US" sz="1400" b="1" dirty="0">
                <a:solidFill>
                  <a:schemeClr val="bg1"/>
                </a:solidFill>
              </a:rPr>
              <a:t>3) </a:t>
            </a:r>
            <a:r>
              <a:rPr lang="en-US" sz="1400" b="1" dirty="0" err="1">
                <a:solidFill>
                  <a:schemeClr val="bg1"/>
                </a:solidFill>
              </a:rPr>
              <a:t>Inspecionando</a:t>
            </a:r>
            <a:r>
              <a:rPr lang="en-US" sz="1400" b="1" dirty="0">
                <a:solidFill>
                  <a:schemeClr val="bg1"/>
                </a:solidFill>
              </a:rPr>
              <a:t> Websites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Google Shape;305;p59">
            <a:extLst>
              <a:ext uri="{FF2B5EF4-FFF2-40B4-BE49-F238E27FC236}">
                <a16:creationId xmlns:a16="http://schemas.microsoft.com/office/drawing/2014/main" id="{2410D821-DE38-7803-B872-305FFC49AE39}"/>
              </a:ext>
            </a:extLst>
          </p:cNvPr>
          <p:cNvSpPr txBox="1">
            <a:spLocks/>
          </p:cNvSpPr>
          <p:nvPr/>
        </p:nvSpPr>
        <p:spPr>
          <a:xfrm>
            <a:off x="5679622" y="2079031"/>
            <a:ext cx="2744378" cy="437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Char char="●"/>
              <a:defRPr sz="105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buFont typeface="Raleway"/>
              <a:buNone/>
            </a:pPr>
            <a:r>
              <a:rPr lang="en-US" sz="1400" b="1" dirty="0">
                <a:solidFill>
                  <a:schemeClr val="bg1"/>
                </a:solidFill>
              </a:rPr>
              <a:t>5) </a:t>
            </a:r>
            <a:r>
              <a:rPr lang="en-US" sz="1400" b="1" dirty="0" err="1">
                <a:solidFill>
                  <a:schemeClr val="bg1"/>
                </a:solidFill>
              </a:rPr>
              <a:t>Raspando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informacoes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" name="Google Shape;305;p59">
            <a:extLst>
              <a:ext uri="{FF2B5EF4-FFF2-40B4-BE49-F238E27FC236}">
                <a16:creationId xmlns:a16="http://schemas.microsoft.com/office/drawing/2014/main" id="{13FC8CAE-213C-F009-44D7-C7E9B0E5F21C}"/>
              </a:ext>
            </a:extLst>
          </p:cNvPr>
          <p:cNvSpPr txBox="1">
            <a:spLocks/>
          </p:cNvSpPr>
          <p:nvPr/>
        </p:nvSpPr>
        <p:spPr>
          <a:xfrm>
            <a:off x="5679622" y="3927223"/>
            <a:ext cx="2744378" cy="437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Char char="●"/>
              <a:defRPr sz="105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buFont typeface="Raleway"/>
              <a:buNone/>
            </a:pPr>
            <a:r>
              <a:rPr lang="en-US" sz="1400" b="1" dirty="0">
                <a:solidFill>
                  <a:schemeClr val="bg1"/>
                </a:solidFill>
              </a:rPr>
              <a:t>7) </a:t>
            </a:r>
            <a:r>
              <a:rPr lang="en-US" sz="1400" b="1" dirty="0" err="1">
                <a:solidFill>
                  <a:schemeClr val="bg1"/>
                </a:solidFill>
              </a:rPr>
              <a:t>Duvidas</a:t>
            </a:r>
            <a:r>
              <a:rPr lang="en-US" sz="1400" b="1" dirty="0">
                <a:solidFill>
                  <a:schemeClr val="bg1"/>
                </a:solidFill>
              </a:rPr>
              <a:t> e </a:t>
            </a:r>
            <a:r>
              <a:rPr lang="en-US" sz="1400" b="1" dirty="0" err="1">
                <a:solidFill>
                  <a:schemeClr val="bg1"/>
                </a:solidFill>
              </a:rPr>
              <a:t>Perguntas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Google Shape;305;p59">
            <a:extLst>
              <a:ext uri="{FF2B5EF4-FFF2-40B4-BE49-F238E27FC236}">
                <a16:creationId xmlns:a16="http://schemas.microsoft.com/office/drawing/2014/main" id="{A2F83B1C-C484-722F-593B-EF3C9B381C88}"/>
              </a:ext>
            </a:extLst>
          </p:cNvPr>
          <p:cNvSpPr txBox="1">
            <a:spLocks/>
          </p:cNvSpPr>
          <p:nvPr/>
        </p:nvSpPr>
        <p:spPr>
          <a:xfrm>
            <a:off x="5679622" y="1161266"/>
            <a:ext cx="2744378" cy="437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Char char="●"/>
              <a:defRPr sz="105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buFont typeface="Raleway"/>
              <a:buNone/>
            </a:pPr>
            <a:r>
              <a:rPr lang="en-US" sz="1400" b="1" dirty="0" err="1">
                <a:solidFill>
                  <a:srgbClr val="E7C1FF"/>
                </a:solidFill>
              </a:rPr>
              <a:t>Intervalo</a:t>
            </a:r>
            <a:endParaRPr lang="en-US" sz="1400" dirty="0"/>
          </a:p>
        </p:txBody>
      </p:sp>
      <p:pic>
        <p:nvPicPr>
          <p:cNvPr id="16" name="Graphic 15" descr="Angry face outline with solid fill">
            <a:extLst>
              <a:ext uri="{FF2B5EF4-FFF2-40B4-BE49-F238E27FC236}">
                <a16:creationId xmlns:a16="http://schemas.microsoft.com/office/drawing/2014/main" id="{640388CC-4408-7D9E-5710-DD6B9C0372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5273" y="368889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539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7" grpId="0"/>
      <p:bldP spid="8" grpId="0"/>
      <p:bldP spid="2" grpId="0"/>
      <p:bldP spid="4" grpId="0"/>
      <p:bldP spid="11" grpId="0"/>
      <p:bldP spid="12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D1A45-D9AD-E3D6-EE50-4CB4D8D1F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39226"/>
            <a:ext cx="7704000" cy="605700"/>
          </a:xfrm>
        </p:spPr>
        <p:txBody>
          <a:bodyPr/>
          <a:lstStyle/>
          <a:p>
            <a:r>
              <a:rPr lang="en-IE" dirty="0" err="1"/>
              <a:t>Apresentacao</a:t>
            </a:r>
            <a:endParaRPr lang="en-IE" dirty="0"/>
          </a:p>
        </p:txBody>
      </p:sp>
      <p:cxnSp>
        <p:nvCxnSpPr>
          <p:cNvPr id="4" name="Google Shape;306;p59">
            <a:extLst>
              <a:ext uri="{FF2B5EF4-FFF2-40B4-BE49-F238E27FC236}">
                <a16:creationId xmlns:a16="http://schemas.microsoft.com/office/drawing/2014/main" id="{BADBDA10-2B21-BA33-2AE1-30CD947B05D1}"/>
              </a:ext>
            </a:extLst>
          </p:cNvPr>
          <p:cNvCxnSpPr/>
          <p:nvPr/>
        </p:nvCxnSpPr>
        <p:spPr>
          <a:xfrm>
            <a:off x="1626750" y="944926"/>
            <a:ext cx="5890500" cy="0"/>
          </a:xfrm>
          <a:prstGeom prst="straightConnector1">
            <a:avLst/>
          </a:prstGeom>
          <a:noFill/>
          <a:ln w="9525" cap="flat" cmpd="sng">
            <a:solidFill>
              <a:srgbClr val="E7C1F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" name="Picture 7" descr="A close up of a text&#10;&#10;Description automatically generated">
            <a:extLst>
              <a:ext uri="{FF2B5EF4-FFF2-40B4-BE49-F238E27FC236}">
                <a16:creationId xmlns:a16="http://schemas.microsoft.com/office/drawing/2014/main" id="{DF48F4A1-4EC7-185B-10B8-C708906D5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91" y="1737652"/>
            <a:ext cx="8513618" cy="235520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A3A1743-9B96-7EB5-B429-F9C4BDA81CEC}"/>
                  </a:ext>
                </a:extLst>
              </p14:cNvPr>
              <p14:cNvContentPartPr/>
              <p14:nvPr/>
            </p14:nvContentPartPr>
            <p14:xfrm>
              <a:off x="4585789" y="2215495"/>
              <a:ext cx="3151440" cy="154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A3A1743-9B96-7EB5-B429-F9C4BDA81CE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76789" y="2206855"/>
                <a:ext cx="316908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1300C53-88AF-5500-001A-DC4A98967FE0}"/>
                  </a:ext>
                </a:extLst>
              </p14:cNvPr>
              <p14:cNvContentPartPr/>
              <p14:nvPr/>
            </p14:nvContentPartPr>
            <p14:xfrm>
              <a:off x="734149" y="2643895"/>
              <a:ext cx="2590200" cy="442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1300C53-88AF-5500-001A-DC4A98967FE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5149" y="2634895"/>
                <a:ext cx="260784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7C7BABD-F914-0986-FF10-71C21EB60924}"/>
                  </a:ext>
                </a:extLst>
              </p14:cNvPr>
              <p14:cNvContentPartPr/>
              <p14:nvPr/>
            </p14:nvContentPartPr>
            <p14:xfrm>
              <a:off x="6934069" y="3102895"/>
              <a:ext cx="1384920" cy="288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7C7BABD-F914-0986-FF10-71C21EB6092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925069" y="3093895"/>
                <a:ext cx="140256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2ABD1B8-48B5-AED3-AF27-DA5B3423FA1F}"/>
                  </a:ext>
                </a:extLst>
              </p14:cNvPr>
              <p14:cNvContentPartPr/>
              <p14:nvPr/>
            </p14:nvContentPartPr>
            <p14:xfrm>
              <a:off x="463789" y="3322855"/>
              <a:ext cx="1863000" cy="392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2ABD1B8-48B5-AED3-AF27-DA5B3423FA1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55149" y="3313855"/>
                <a:ext cx="188064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D65D0A9-6608-042B-F15B-97C984A1111B}"/>
                  </a:ext>
                </a:extLst>
              </p14:cNvPr>
              <p14:cNvContentPartPr/>
              <p14:nvPr/>
            </p14:nvContentPartPr>
            <p14:xfrm>
              <a:off x="838189" y="3789055"/>
              <a:ext cx="1911600" cy="79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D65D0A9-6608-042B-F15B-97C984A1111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29189" y="3780055"/>
                <a:ext cx="1929240" cy="2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6535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4AB6F9-EB23-898A-E555-183B4D778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94329D2-E877-5BDC-7EF9-72B67E837025}"/>
                  </a:ext>
                </a:extLst>
              </p14:cNvPr>
              <p14:cNvContentPartPr/>
              <p14:nvPr/>
            </p14:nvContentPartPr>
            <p14:xfrm>
              <a:off x="-312011" y="1094455"/>
              <a:ext cx="36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94329D2-E877-5BDC-7EF9-72B67E8370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20651" y="1085455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21" name="Picture 20" descr="A book cover of a bird&#10;&#10;Description automatically generated">
            <a:extLst>
              <a:ext uri="{FF2B5EF4-FFF2-40B4-BE49-F238E27FC236}">
                <a16:creationId xmlns:a16="http://schemas.microsoft.com/office/drawing/2014/main" id="{21C775E0-85A7-8A77-49C5-7DD26911C2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1824" y="0"/>
            <a:ext cx="392035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538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E770B-90AF-DC68-37E7-F1991A5F2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64362"/>
            <a:ext cx="7704000" cy="605700"/>
          </a:xfrm>
        </p:spPr>
        <p:txBody>
          <a:bodyPr/>
          <a:lstStyle/>
          <a:p>
            <a:r>
              <a:rPr lang="en-IE" dirty="0" err="1"/>
              <a:t>Materiais</a:t>
            </a:r>
            <a:r>
              <a:rPr lang="en-IE" dirty="0"/>
              <a:t> da SICSS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ADD1BF9-EF02-7153-700F-55C739D94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727" y="1263464"/>
            <a:ext cx="6408673" cy="37334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138441-1F71-B8A9-E488-B2204BC9E173}"/>
              </a:ext>
            </a:extLst>
          </p:cNvPr>
          <p:cNvSpPr txBox="1"/>
          <p:nvPr/>
        </p:nvSpPr>
        <p:spPr>
          <a:xfrm>
            <a:off x="3546763" y="867288"/>
            <a:ext cx="20504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https://sicss.io/overview</a:t>
            </a:r>
          </a:p>
        </p:txBody>
      </p:sp>
    </p:spTree>
    <p:extLst>
      <p:ext uri="{BB962C8B-B14F-4D97-AF65-F5344CB8AC3E}">
        <p14:creationId xmlns:p14="http://schemas.microsoft.com/office/powerpoint/2010/main" val="86000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70881-1C63-7546-E561-C60D0135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Estrutura</a:t>
            </a:r>
            <a:r>
              <a:rPr lang="en-IE" dirty="0"/>
              <a:t> </a:t>
            </a:r>
            <a:r>
              <a:rPr lang="en-IE" dirty="0" err="1"/>
              <a:t>comum</a:t>
            </a:r>
            <a:r>
              <a:rPr lang="en-IE" dirty="0"/>
              <a:t> de um Website</a:t>
            </a:r>
          </a:p>
        </p:txBody>
      </p:sp>
      <p:pic>
        <p:nvPicPr>
          <p:cNvPr id="5" name="Picture 4" descr="A diagram of a body structure&#10;&#10;Description automatically generated">
            <a:extLst>
              <a:ext uri="{FF2B5EF4-FFF2-40B4-BE49-F238E27FC236}">
                <a16:creationId xmlns:a16="http://schemas.microsoft.com/office/drawing/2014/main" id="{B32D9A13-921C-E706-4371-56A7C63CF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109" y="1343625"/>
            <a:ext cx="6620799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405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9"/>
          <p:cNvSpPr txBox="1">
            <a:spLocks noGrp="1"/>
          </p:cNvSpPr>
          <p:nvPr>
            <p:ph type="title"/>
          </p:nvPr>
        </p:nvSpPr>
        <p:spPr>
          <a:xfrm>
            <a:off x="318592" y="261488"/>
            <a:ext cx="8506816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Tipos de Websites</a:t>
            </a:r>
            <a:endParaRPr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92E072C-D403-984C-94F8-F8AD0B49EF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IE" sz="2000" b="1" dirty="0"/>
              <a:t>1) </a:t>
            </a:r>
            <a:r>
              <a:rPr lang="en-IE" sz="2000" b="1" dirty="0" err="1"/>
              <a:t>Estaticos</a:t>
            </a:r>
            <a:r>
              <a:rPr lang="en-IE" sz="2000" b="1" dirty="0"/>
              <a:t>: </a:t>
            </a:r>
            <a:r>
              <a:rPr lang="en-IE" sz="2000" dirty="0" err="1"/>
              <a:t>codigo</a:t>
            </a:r>
            <a:r>
              <a:rPr lang="en-IE" sz="2000" dirty="0"/>
              <a:t> html </a:t>
            </a:r>
            <a:r>
              <a:rPr lang="en-IE" sz="2000" dirty="0" err="1"/>
              <a:t>imutavel</a:t>
            </a:r>
            <a:endParaRPr lang="en-IE" sz="2000" dirty="0"/>
          </a:p>
          <a:p>
            <a:pPr marL="368300" indent="-228600">
              <a:buAutoNum type="arabicParenR"/>
            </a:pPr>
            <a:endParaRPr lang="en-IE" sz="2000" b="1" dirty="0"/>
          </a:p>
          <a:p>
            <a:pPr marL="368300" indent="-228600">
              <a:buAutoNum type="arabicParenR"/>
            </a:pPr>
            <a:endParaRPr lang="en-IE" sz="2000" b="1" dirty="0"/>
          </a:p>
          <a:p>
            <a:pPr marL="368300" indent="-228600">
              <a:buAutoNum type="arabicParenR"/>
            </a:pPr>
            <a:endParaRPr lang="en-IE" sz="2000" b="1" dirty="0"/>
          </a:p>
          <a:p>
            <a:pPr marL="139700" indent="0">
              <a:buNone/>
            </a:pPr>
            <a:r>
              <a:rPr lang="en-IE" sz="2000" b="1" dirty="0"/>
              <a:t>2) </a:t>
            </a:r>
            <a:r>
              <a:rPr lang="en-IE" sz="2000" b="1" dirty="0" err="1"/>
              <a:t>Dinamicos</a:t>
            </a:r>
            <a:r>
              <a:rPr lang="en-IE" sz="2000" b="1" dirty="0"/>
              <a:t>: </a:t>
            </a:r>
            <a:r>
              <a:rPr lang="en-IE" sz="2000" dirty="0" err="1"/>
              <a:t>codigo</a:t>
            </a:r>
            <a:r>
              <a:rPr lang="en-IE" sz="2000" dirty="0"/>
              <a:t> </a:t>
            </a:r>
            <a:r>
              <a:rPr lang="en-IE" sz="2000" dirty="0" err="1"/>
              <a:t>advindo</a:t>
            </a:r>
            <a:r>
              <a:rPr lang="en-IE" sz="2000" dirty="0"/>
              <a:t> de API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304;p59">
            <a:extLst>
              <a:ext uri="{FF2B5EF4-FFF2-40B4-BE49-F238E27FC236}">
                <a16:creationId xmlns:a16="http://schemas.microsoft.com/office/drawing/2014/main" id="{799BD9F2-B5D2-7A09-AA09-51CFB1A5D40F}"/>
              </a:ext>
            </a:extLst>
          </p:cNvPr>
          <p:cNvSpPr txBox="1">
            <a:spLocks/>
          </p:cNvSpPr>
          <p:nvPr/>
        </p:nvSpPr>
        <p:spPr>
          <a:xfrm>
            <a:off x="318592" y="281359"/>
            <a:ext cx="8506816" cy="6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Oswald Medium"/>
              <a:buNone/>
              <a:defRPr sz="6600" b="0" i="0" u="none" strike="noStrike" cap="none">
                <a:solidFill>
                  <a:schemeClr val="accent6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Oswald Medium"/>
              <a:buNone/>
              <a:defRPr sz="5200" b="0" i="0" u="none" strike="noStrike" cap="none">
                <a:solidFill>
                  <a:schemeClr val="accent6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Oswald Medium"/>
              <a:buNone/>
              <a:defRPr sz="5200" b="0" i="0" u="none" strike="noStrike" cap="none">
                <a:solidFill>
                  <a:schemeClr val="accent6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Oswald Medium"/>
              <a:buNone/>
              <a:defRPr sz="5200" b="0" i="0" u="none" strike="noStrike" cap="none">
                <a:solidFill>
                  <a:schemeClr val="accent6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Oswald Medium"/>
              <a:buNone/>
              <a:defRPr sz="5200" b="0" i="0" u="none" strike="noStrike" cap="none">
                <a:solidFill>
                  <a:schemeClr val="accent6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Oswald Medium"/>
              <a:buNone/>
              <a:defRPr sz="5200" b="0" i="0" u="none" strike="noStrike" cap="none">
                <a:solidFill>
                  <a:schemeClr val="accent6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Oswald Medium"/>
              <a:buNone/>
              <a:defRPr sz="5200" b="0" i="0" u="none" strike="noStrike" cap="none">
                <a:solidFill>
                  <a:schemeClr val="accent6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Oswald Medium"/>
              <a:buNone/>
              <a:defRPr sz="5200" b="0" i="0" u="none" strike="noStrike" cap="none">
                <a:solidFill>
                  <a:schemeClr val="accent6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Oswald Medium"/>
              <a:buNone/>
              <a:defRPr sz="5200" b="0" i="0" u="none" strike="noStrike" cap="none">
                <a:solidFill>
                  <a:schemeClr val="accent6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9pPr>
          </a:lstStyle>
          <a:p>
            <a:pPr algn="ctr"/>
            <a:r>
              <a:rPr lang="en-IE" sz="3100" dirty="0"/>
              <a:t>Selector Gadget</a:t>
            </a:r>
          </a:p>
        </p:txBody>
      </p:sp>
      <p:cxnSp>
        <p:nvCxnSpPr>
          <p:cNvPr id="7" name="Google Shape;306;p59">
            <a:extLst>
              <a:ext uri="{FF2B5EF4-FFF2-40B4-BE49-F238E27FC236}">
                <a16:creationId xmlns:a16="http://schemas.microsoft.com/office/drawing/2014/main" id="{97D86B74-3909-7FB8-1DC2-B6B04E178915}"/>
              </a:ext>
            </a:extLst>
          </p:cNvPr>
          <p:cNvCxnSpPr/>
          <p:nvPr/>
        </p:nvCxnSpPr>
        <p:spPr>
          <a:xfrm>
            <a:off x="1557477" y="887059"/>
            <a:ext cx="5890500" cy="0"/>
          </a:xfrm>
          <a:prstGeom prst="straightConnector1">
            <a:avLst/>
          </a:prstGeom>
          <a:noFill/>
          <a:ln w="9525" cap="flat" cmpd="sng">
            <a:solidFill>
              <a:srgbClr val="E7C1F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5B5BC7DE-D825-C0D7-24DD-87938AD27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882" y="1121894"/>
            <a:ext cx="7502236" cy="371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837585"/>
      </p:ext>
    </p:extLst>
  </p:cSld>
  <p:clrMapOvr>
    <a:masterClrMapping/>
  </p:clrMapOvr>
</p:sld>
</file>

<file path=ppt/theme/theme1.xml><?xml version="1.0" encoding="utf-8"?>
<a:theme xmlns:a="http://schemas.openxmlformats.org/drawingml/2006/main" name="Dark Paradise Aesthetics School Center XL by Slidesgo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666666"/>
      </a:lt2>
      <a:accent1>
        <a:srgbClr val="999999"/>
      </a:accent1>
      <a:accent2>
        <a:srgbClr val="B7B7B7"/>
      </a:accent2>
      <a:accent3>
        <a:srgbClr val="CCCCCC"/>
      </a:accent3>
      <a:accent4>
        <a:srgbClr val="D9D9D9"/>
      </a:accent4>
      <a:accent5>
        <a:srgbClr val="EFEFEF"/>
      </a:accent5>
      <a:accent6>
        <a:srgbClr val="F3F3F3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6DC0C2F-6744-44B7-A09F-48601ECC8FCA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</Words>
  <Application>Microsoft Office PowerPoint</Application>
  <PresentationFormat>On-screen Show (16:9)</PresentationFormat>
  <Paragraphs>27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Raleway</vt:lpstr>
      <vt:lpstr>Roboto</vt:lpstr>
      <vt:lpstr>Oswald Medium</vt:lpstr>
      <vt:lpstr>Dark Paradise Aesthetics School Center XL by Slidesgo</vt:lpstr>
      <vt:lpstr>Workshop R Webscraping</vt:lpstr>
      <vt:lpstr>Agenda do Worshop</vt:lpstr>
      <vt:lpstr>Apresentacao</vt:lpstr>
      <vt:lpstr>PowerPoint Presentation</vt:lpstr>
      <vt:lpstr>Materiais da SICSS</vt:lpstr>
      <vt:lpstr>Estrutura comum de um Website</vt:lpstr>
      <vt:lpstr>Tipos de Websites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WEIRD Governance of Fact-checking and the Politics of Content Moderation</dc:title>
  <dc:creator>Otávio Vinhas</dc:creator>
  <cp:lastModifiedBy>Otávio Vinhas</cp:lastModifiedBy>
  <cp:revision>15</cp:revision>
  <dcterms:modified xsi:type="dcterms:W3CDTF">2024-11-11T16:20:21Z</dcterms:modified>
</cp:coreProperties>
</file>