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ExtraBold" panose="000009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a:solidFill>
                  <a:schemeClr val="accent2"/>
                </a:solidFill>
              </a:rPr>
              <a:t>Prepared by:</a:t>
            </a:r>
          </a:p>
          <a:p>
            <a:r>
              <a:rPr lang="en-US" sz="1100" dirty="0" err="1">
                <a:solidFill>
                  <a:schemeClr val="accent2"/>
                </a:solidFill>
              </a:rPr>
              <a:t>Sherin</a:t>
            </a:r>
            <a:endParaRPr lang="en-US" sz="11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a:p>
            <a:r>
              <a:rPr lang="en-US" dirty="0">
                <a:solidFill>
                  <a:schemeClr val="bg1"/>
                </a:solidFill>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610</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 ExtraBold</vt:lpstr>
      <vt:lpstr>Montserrat</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ovi sherry</cp:lastModifiedBy>
  <cp:revision>28</cp:revision>
  <dcterms:modified xsi:type="dcterms:W3CDTF">2024-08-04T17:30:57Z</dcterms:modified>
</cp:coreProperties>
</file>